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8" r:id="rId13"/>
    <p:sldId id="271" r:id="rId14"/>
    <p:sldId id="272" r:id="rId15"/>
    <p:sldId id="274" r:id="rId16"/>
    <p:sldId id="278" r:id="rId17"/>
    <p:sldId id="277" r:id="rId18"/>
    <p:sldId id="27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52" autoAdjust="0"/>
  </p:normalViewPr>
  <p:slideViewPr>
    <p:cSldViewPr>
      <p:cViewPr>
        <p:scale>
          <a:sx n="90" d="100"/>
          <a:sy n="90" d="100"/>
        </p:scale>
        <p:origin x="-2244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807E-11DB-4BB5-8035-8DDBC77CB523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A6A9-971E-4B05-BF76-D61B5EEBA2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9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あそんでいる写真</a:t>
            </a:r>
            <a:r>
              <a:rPr lang="en-US" altLang="ja-JP" dirty="0" smtClean="0"/>
              <a:t>1</a:t>
            </a:r>
            <a:r>
              <a:rPr lang="ja-JP" altLang="en-US" dirty="0" smtClean="0"/>
              <a:t>枚入れる（里依紗ちゃん）</a:t>
            </a:r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A6A9-971E-4B05-BF76-D61B5EEBA2A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00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AU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48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96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89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00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15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44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97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9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82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1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59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AU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6FFD-9DE8-4DF6-A15F-D9670A2B8E5A}" type="datetimeFigureOut">
              <a:rPr lang="en-AU" smtClean="0"/>
              <a:t>27/04/2018</a:t>
            </a:fld>
            <a:endParaRPr lang="en-A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62FE-DB24-49D3-9D70-6A483FC846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0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656696"/>
            <a:ext cx="91440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Nihongo Twister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1336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りんご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9079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err="1"/>
              <a:t>もも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82006"/>
            <a:ext cx="3810000" cy="3562350"/>
          </a:xfrm>
        </p:spPr>
      </p:pic>
    </p:spTree>
    <p:extLst>
      <p:ext uri="{BB962C8B-B14F-4D97-AF65-F5344CB8AC3E}">
        <p14:creationId xmlns:p14="http://schemas.microsoft.com/office/powerpoint/2010/main" val="2637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6" y="5168138"/>
            <a:ext cx="1574790" cy="15078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5137730"/>
            <a:ext cx="1479521" cy="14795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8" y="5203686"/>
            <a:ext cx="1536645" cy="14367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29584"/>
            <a:ext cx="1662973" cy="18125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29" y="210777"/>
            <a:ext cx="1750463" cy="18046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73" y="2771145"/>
            <a:ext cx="1590965" cy="15909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62" y="410818"/>
            <a:ext cx="1584176" cy="13980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1746194" cy="18002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60" y="2629584"/>
            <a:ext cx="1446659" cy="17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2288"/>
            <a:ext cx="3143250" cy="381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1522288"/>
            <a:ext cx="3143250" cy="381000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83568" y="260648"/>
            <a:ext cx="295232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角丸四角形 6"/>
          <p:cNvSpPr/>
          <p:nvPr/>
        </p:nvSpPr>
        <p:spPr>
          <a:xfrm>
            <a:off x="3923928" y="2996952"/>
            <a:ext cx="1359768" cy="129614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て</a:t>
            </a:r>
            <a:endParaRPr lang="en-US" altLang="ja-JP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30045" y="444871"/>
            <a:ext cx="235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err="1" smtClean="0"/>
              <a:t>みぎ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441926"/>
            <a:ext cx="235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ひだり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06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83568" y="260648"/>
            <a:ext cx="295232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角丸四角形 6"/>
          <p:cNvSpPr/>
          <p:nvPr/>
        </p:nvSpPr>
        <p:spPr>
          <a:xfrm>
            <a:off x="3923928" y="2996952"/>
            <a:ext cx="1359768" cy="129614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あし</a:t>
            </a:r>
            <a:endParaRPr lang="en-US" altLang="ja-JP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30045" y="444871"/>
            <a:ext cx="235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err="1" smtClean="0"/>
              <a:t>みぎ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441926"/>
            <a:ext cx="235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ひだり</a:t>
            </a:r>
            <a:endParaRPr lang="en-US" altLang="ja-JP" sz="28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8" y="1814318"/>
            <a:ext cx="3448823" cy="446449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80942" y="1831570"/>
            <a:ext cx="34488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898"/>
            <a:ext cx="3143250" cy="381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7248" y="0"/>
            <a:ext cx="3131840" cy="379617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83568" y="260648"/>
            <a:ext cx="295232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06744" y="2100915"/>
            <a:ext cx="3448823" cy="44644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63688" y="2100914"/>
            <a:ext cx="34488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283850" cy="246288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2780928"/>
            <a:ext cx="2520280" cy="25202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92188" y="1628798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lose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1" y="4149080"/>
            <a:ext cx="3283850" cy="246288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98" y="2378395"/>
            <a:ext cx="3024336" cy="30243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38816" y="1458679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win</a:t>
            </a:r>
          </a:p>
        </p:txBody>
      </p:sp>
      <p:sp>
        <p:nvSpPr>
          <p:cNvPr id="2" name="円形吹き出し 1"/>
          <p:cNvSpPr/>
          <p:nvPr/>
        </p:nvSpPr>
        <p:spPr>
          <a:xfrm>
            <a:off x="1907704" y="2378395"/>
            <a:ext cx="2520280" cy="1050605"/>
          </a:xfrm>
          <a:prstGeom prst="wedgeEllipseCallout">
            <a:avLst>
              <a:gd name="adj1" fmla="val -32558"/>
              <a:gd name="adj2" fmla="val 63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ざんねん</a:t>
            </a:r>
            <a:r>
              <a:rPr lang="en-US" altLang="ja-JP" sz="2800" dirty="0" smtClean="0"/>
              <a:t>…</a:t>
            </a:r>
            <a:endParaRPr lang="en-AU" sz="2800" dirty="0"/>
          </a:p>
        </p:txBody>
      </p:sp>
      <p:sp>
        <p:nvSpPr>
          <p:cNvPr id="18" name="円形吹き出し 17"/>
          <p:cNvSpPr/>
          <p:nvPr/>
        </p:nvSpPr>
        <p:spPr>
          <a:xfrm>
            <a:off x="4111434" y="1458679"/>
            <a:ext cx="2357754" cy="1050605"/>
          </a:xfrm>
          <a:prstGeom prst="wedgeEllipseCallout">
            <a:avLst>
              <a:gd name="adj1" fmla="val 34184"/>
              <a:gd name="adj2" fmla="val 61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やった！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315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65426" y="1988839"/>
            <a:ext cx="383239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800" dirty="0" smtClean="0"/>
              <a:t>Practice</a:t>
            </a:r>
          </a:p>
          <a:p>
            <a:pPr algn="ctr"/>
            <a:r>
              <a:rPr lang="ja-JP" altLang="en-US" sz="6000" dirty="0" smtClean="0"/>
              <a:t>れんしゅう</a:t>
            </a:r>
            <a:endParaRPr lang="en-US" altLang="ja-JP" sz="6000" dirty="0" smtClean="0"/>
          </a:p>
        </p:txBody>
      </p:sp>
    </p:spTree>
    <p:extLst>
      <p:ext uri="{BB962C8B-B14F-4D97-AF65-F5344CB8AC3E}">
        <p14:creationId xmlns:p14="http://schemas.microsoft.com/office/powerpoint/2010/main" val="11078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23" y="1030615"/>
            <a:ext cx="6549140" cy="49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2592" y="732003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バナナ</a:t>
            </a:r>
            <a:endParaRPr lang="en-AU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98986" y="783773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レモン</a:t>
            </a:r>
            <a:endParaRPr lang="en-AU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6136" y="751507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マンゴー</a:t>
            </a:r>
            <a:endParaRPr lang="en-AU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1135" y="2560596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オレンジ</a:t>
            </a:r>
            <a:endParaRPr lang="en-AU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8986" y="2560596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キウイ</a:t>
            </a:r>
            <a:endParaRPr lang="en-AU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98180" y="2583641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チェリー</a:t>
            </a:r>
            <a:endParaRPr lang="en-AU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1136" y="4395117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ラズベリー</a:t>
            </a:r>
            <a:endParaRPr lang="en-AU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79912" y="4260190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りんご</a:t>
            </a:r>
            <a:endParaRPr lang="en-AU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4373509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err="1" smtClean="0"/>
              <a:t>もも</a:t>
            </a:r>
            <a:endParaRPr lang="en-AU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625"/>
            <a:ext cx="1265514" cy="15339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732003"/>
            <a:ext cx="1315346" cy="159435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3151" y="3855906"/>
            <a:ext cx="2084665" cy="269859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80529" y="4028850"/>
            <a:ext cx="1925360" cy="249237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632510" y="116632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err="1" smtClean="0"/>
              <a:t>みぎ</a:t>
            </a:r>
            <a:endParaRPr lang="en-AU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72" y="116632"/>
            <a:ext cx="14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ひだり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30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23" y="1030615"/>
            <a:ext cx="6549140" cy="49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625"/>
            <a:ext cx="1265514" cy="15339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732003"/>
            <a:ext cx="1315346" cy="159435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3151" y="3855906"/>
            <a:ext cx="2084665" cy="269859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80529" y="4028850"/>
            <a:ext cx="1925360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twister</a:t>
            </a: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352524" cy="2514393"/>
          </a:xfrm>
          <a:ln>
            <a:solidFill>
              <a:schemeClr val="tx1"/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608512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85" y="3555004"/>
            <a:ext cx="2088232" cy="21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バナナ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958181"/>
            <a:ext cx="3695700" cy="3810000"/>
          </a:xfrm>
        </p:spPr>
      </p:pic>
    </p:spTree>
    <p:extLst>
      <p:ext uri="{BB962C8B-B14F-4D97-AF65-F5344CB8AC3E}">
        <p14:creationId xmlns:p14="http://schemas.microsoft.com/office/powerpoint/2010/main" val="23491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レモン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82019"/>
            <a:ext cx="3810000" cy="3362325"/>
          </a:xfrm>
        </p:spPr>
      </p:pic>
    </p:spTree>
    <p:extLst>
      <p:ext uri="{BB962C8B-B14F-4D97-AF65-F5344CB8AC3E}">
        <p14:creationId xmlns:p14="http://schemas.microsoft.com/office/powerpoint/2010/main" val="12398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マンゴー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958181"/>
            <a:ext cx="3695700" cy="3810000"/>
          </a:xfrm>
        </p:spPr>
      </p:pic>
    </p:spTree>
    <p:extLst>
      <p:ext uri="{BB962C8B-B14F-4D97-AF65-F5344CB8AC3E}">
        <p14:creationId xmlns:p14="http://schemas.microsoft.com/office/powerpoint/2010/main" val="23161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オレンジ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1958181"/>
            <a:ext cx="3495675" cy="3810000"/>
          </a:xfrm>
        </p:spPr>
      </p:pic>
    </p:spTree>
    <p:extLst>
      <p:ext uri="{BB962C8B-B14F-4D97-AF65-F5344CB8AC3E}">
        <p14:creationId xmlns:p14="http://schemas.microsoft.com/office/powerpoint/2010/main" val="32922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キウイ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114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チェリー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958181"/>
            <a:ext cx="3181350" cy="3810000"/>
          </a:xfrm>
        </p:spPr>
      </p:pic>
    </p:spTree>
    <p:extLst>
      <p:ext uri="{BB962C8B-B14F-4D97-AF65-F5344CB8AC3E}">
        <p14:creationId xmlns:p14="http://schemas.microsoft.com/office/powerpoint/2010/main" val="24703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ラズベリー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39144"/>
            <a:ext cx="3810000" cy="3648075"/>
          </a:xfrm>
        </p:spPr>
      </p:pic>
    </p:spTree>
    <p:extLst>
      <p:ext uri="{BB962C8B-B14F-4D97-AF65-F5344CB8AC3E}">
        <p14:creationId xmlns:p14="http://schemas.microsoft.com/office/powerpoint/2010/main" val="8874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49</Words>
  <Application>Microsoft Office PowerPoint</Application>
  <PresentationFormat>画面に合わせる (4:3)</PresentationFormat>
  <Paragraphs>36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Nihongo Twister</vt:lpstr>
      <vt:lpstr>Fruit twister</vt:lpstr>
      <vt:lpstr>バナナ </vt:lpstr>
      <vt:lpstr>レモン </vt:lpstr>
      <vt:lpstr>マンゴー </vt:lpstr>
      <vt:lpstr>オレンジ </vt:lpstr>
      <vt:lpstr>キウイ </vt:lpstr>
      <vt:lpstr>チェリー </vt:lpstr>
      <vt:lpstr>ラズベリー </vt:lpstr>
      <vt:lpstr>りんご </vt:lpstr>
      <vt:lpstr>もも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Ayuko Suma</dc:creator>
  <cp:lastModifiedBy>Ayuko Suma</cp:lastModifiedBy>
  <cp:revision>32</cp:revision>
  <dcterms:created xsi:type="dcterms:W3CDTF">2018-03-07T06:14:49Z</dcterms:created>
  <dcterms:modified xsi:type="dcterms:W3CDTF">2018-04-27T01:14:40Z</dcterms:modified>
</cp:coreProperties>
</file>