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1"/>
  </p:notesMasterIdLst>
  <p:sldIdLst>
    <p:sldId id="268" r:id="rId2"/>
    <p:sldId id="286" r:id="rId3"/>
    <p:sldId id="278" r:id="rId4"/>
    <p:sldId id="279" r:id="rId5"/>
    <p:sldId id="280" r:id="rId6"/>
    <p:sldId id="281" r:id="rId7"/>
    <p:sldId id="282" r:id="rId8"/>
    <p:sldId id="283" r:id="rId9"/>
    <p:sldId id="287" r:id="rId10"/>
    <p:sldId id="272" r:id="rId11"/>
    <p:sldId id="277" r:id="rId12"/>
    <p:sldId id="275" r:id="rId13"/>
    <p:sldId id="273" r:id="rId14"/>
    <p:sldId id="285" r:id="rId15"/>
    <p:sldId id="261" r:id="rId16"/>
    <p:sldId id="288" r:id="rId17"/>
    <p:sldId id="284" r:id="rId18"/>
    <p:sldId id="289"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10" autoAdjust="0"/>
  </p:normalViewPr>
  <p:slideViewPr>
    <p:cSldViewPr>
      <p:cViewPr>
        <p:scale>
          <a:sx n="76" d="100"/>
          <a:sy n="76" d="100"/>
        </p:scale>
        <p:origin x="-1998" y="-402"/>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D66FF-96D8-48B6-895C-00CFF3098AF7}" type="doc">
      <dgm:prSet loTypeId="urn:microsoft.com/office/officeart/2005/8/layout/pyramid1" loCatId="pyramid" qsTypeId="urn:microsoft.com/office/officeart/2005/8/quickstyle/simple1" qsCatId="simple" csTypeId="urn:microsoft.com/office/officeart/2005/8/colors/colorful5" csCatId="colorful" phldr="1"/>
      <dgm:spPr/>
    </dgm:pt>
    <dgm:pt modelId="{4DDB4561-EC14-4D34-9528-89359A5F81CF}">
      <dgm:prSet phldrT="[Text]" custT="1"/>
      <dgm:spPr>
        <a:solidFill>
          <a:srgbClr val="00B0F0"/>
        </a:solidFill>
      </dgm:spPr>
      <dgm:t>
        <a:bodyPr/>
        <a:lstStyle/>
        <a:p>
          <a:endParaRPr lang="en-US" altLang="ja-JP" sz="1800" dirty="0" smtClean="0"/>
        </a:p>
      </dgm:t>
    </dgm:pt>
    <dgm:pt modelId="{A9725052-6B72-4596-8197-FD7801F6E68F}" type="parTrans" cxnId="{24E7C2C4-2751-4B17-98D2-06FAB7033ADA}">
      <dgm:prSet/>
      <dgm:spPr/>
      <dgm:t>
        <a:bodyPr/>
        <a:lstStyle/>
        <a:p>
          <a:endParaRPr lang="en-AU"/>
        </a:p>
      </dgm:t>
    </dgm:pt>
    <dgm:pt modelId="{688F29F1-4CE0-489C-A834-7420ECBC4C95}" type="sibTrans" cxnId="{24E7C2C4-2751-4B17-98D2-06FAB7033ADA}">
      <dgm:prSet/>
      <dgm:spPr/>
      <dgm:t>
        <a:bodyPr/>
        <a:lstStyle/>
        <a:p>
          <a:endParaRPr lang="en-AU"/>
        </a:p>
      </dgm:t>
    </dgm:pt>
    <dgm:pt modelId="{C5772D99-8F38-4D02-A87B-C8056AD28EAA}">
      <dgm:prSet phldrT="[Text]" custT="1"/>
      <dgm:spPr/>
      <dgm:t>
        <a:bodyPr/>
        <a:lstStyle/>
        <a:p>
          <a:r>
            <a:rPr lang="ja-JP" altLang="en-US" sz="2200" dirty="0" smtClean="0"/>
            <a:t>おおぜき</a:t>
          </a:r>
          <a:endParaRPr lang="en-AU" sz="2200" dirty="0"/>
        </a:p>
      </dgm:t>
    </dgm:pt>
    <dgm:pt modelId="{74BBBBA0-6D1F-4E0A-BDF3-F16431968542}" type="parTrans" cxnId="{451CF062-5CF5-4342-BA62-03436B0A8306}">
      <dgm:prSet/>
      <dgm:spPr/>
      <dgm:t>
        <a:bodyPr/>
        <a:lstStyle/>
        <a:p>
          <a:endParaRPr lang="en-AU"/>
        </a:p>
      </dgm:t>
    </dgm:pt>
    <dgm:pt modelId="{62CDC923-887B-45D1-9A30-D4A9CB279DE8}" type="sibTrans" cxnId="{451CF062-5CF5-4342-BA62-03436B0A8306}">
      <dgm:prSet/>
      <dgm:spPr/>
      <dgm:t>
        <a:bodyPr/>
        <a:lstStyle/>
        <a:p>
          <a:endParaRPr lang="en-AU"/>
        </a:p>
      </dgm:t>
    </dgm:pt>
    <dgm:pt modelId="{31F6CE17-3B4E-4EEE-A4BF-44CAC4DD8884}">
      <dgm:prSet phldrT="[Text]" custT="1"/>
      <dgm:spPr/>
      <dgm:t>
        <a:bodyPr/>
        <a:lstStyle/>
        <a:p>
          <a:r>
            <a:rPr lang="ja-JP" altLang="en-US" sz="2200" dirty="0" smtClean="0"/>
            <a:t>せきわけ</a:t>
          </a:r>
          <a:endParaRPr lang="en-AU" sz="2200" dirty="0"/>
        </a:p>
      </dgm:t>
    </dgm:pt>
    <dgm:pt modelId="{5873A12A-31FB-4C8B-AE7B-6179EB31B208}" type="parTrans" cxnId="{B4C7EA35-165D-47BB-809F-55B9F2FE2BE7}">
      <dgm:prSet/>
      <dgm:spPr/>
      <dgm:t>
        <a:bodyPr/>
        <a:lstStyle/>
        <a:p>
          <a:endParaRPr lang="en-AU"/>
        </a:p>
      </dgm:t>
    </dgm:pt>
    <dgm:pt modelId="{60E98167-B49F-4C7C-A7A1-0DB188A034EB}" type="sibTrans" cxnId="{B4C7EA35-165D-47BB-809F-55B9F2FE2BE7}">
      <dgm:prSet/>
      <dgm:spPr/>
      <dgm:t>
        <a:bodyPr/>
        <a:lstStyle/>
        <a:p>
          <a:endParaRPr lang="en-AU"/>
        </a:p>
      </dgm:t>
    </dgm:pt>
    <dgm:pt modelId="{07366CB0-7335-4778-AC34-23E5561481FF}">
      <dgm:prSet phldrT="[Text]" custT="1"/>
      <dgm:spPr/>
      <dgm:t>
        <a:bodyPr/>
        <a:lstStyle/>
        <a:p>
          <a:r>
            <a:rPr lang="ja-JP" altLang="en-US" sz="2200" dirty="0" smtClean="0"/>
            <a:t>じょのくち</a:t>
          </a:r>
          <a:endParaRPr lang="en-AU" sz="2200" dirty="0"/>
        </a:p>
      </dgm:t>
    </dgm:pt>
    <dgm:pt modelId="{CB6468B0-D440-4C98-981B-D4729194837D}" type="parTrans" cxnId="{E2D4BF9A-7AEB-4007-BC08-30B2F3ED2D2C}">
      <dgm:prSet/>
      <dgm:spPr/>
      <dgm:t>
        <a:bodyPr/>
        <a:lstStyle/>
        <a:p>
          <a:endParaRPr lang="en-AU"/>
        </a:p>
      </dgm:t>
    </dgm:pt>
    <dgm:pt modelId="{2D42BAA6-8B0E-44DC-9546-58A77DA342BE}" type="sibTrans" cxnId="{E2D4BF9A-7AEB-4007-BC08-30B2F3ED2D2C}">
      <dgm:prSet/>
      <dgm:spPr/>
      <dgm:t>
        <a:bodyPr/>
        <a:lstStyle/>
        <a:p>
          <a:endParaRPr lang="en-AU"/>
        </a:p>
      </dgm:t>
    </dgm:pt>
    <dgm:pt modelId="{E5745545-C631-4CDF-8601-7392FA99FC8E}">
      <dgm:prSet phldrT="[Text]" custT="1"/>
      <dgm:spPr/>
      <dgm:t>
        <a:bodyPr/>
        <a:lstStyle/>
        <a:p>
          <a:r>
            <a:rPr lang="ja-JP" altLang="en-US" sz="2200" dirty="0" smtClean="0"/>
            <a:t>こむすび</a:t>
          </a:r>
          <a:endParaRPr lang="en-AU" sz="2200" dirty="0"/>
        </a:p>
      </dgm:t>
    </dgm:pt>
    <dgm:pt modelId="{A87A72B5-0B1C-4553-A462-8F460BEE34D0}" type="parTrans" cxnId="{49D0BAED-D9A9-442C-B62B-17B55F416091}">
      <dgm:prSet/>
      <dgm:spPr/>
      <dgm:t>
        <a:bodyPr/>
        <a:lstStyle/>
        <a:p>
          <a:endParaRPr lang="en-AU"/>
        </a:p>
      </dgm:t>
    </dgm:pt>
    <dgm:pt modelId="{E85F7F94-5B83-4EFD-BF00-D5D7C597B0DA}" type="sibTrans" cxnId="{49D0BAED-D9A9-442C-B62B-17B55F416091}">
      <dgm:prSet/>
      <dgm:spPr/>
      <dgm:t>
        <a:bodyPr/>
        <a:lstStyle/>
        <a:p>
          <a:endParaRPr lang="en-AU"/>
        </a:p>
      </dgm:t>
    </dgm:pt>
    <dgm:pt modelId="{84F1F660-2C2C-4904-82EC-D2A40B0F4D67}">
      <dgm:prSet phldrT="[Text]" custT="1"/>
      <dgm:spPr/>
      <dgm:t>
        <a:bodyPr/>
        <a:lstStyle/>
        <a:p>
          <a:r>
            <a:rPr lang="ja-JP" altLang="en-US" sz="2200" dirty="0" smtClean="0"/>
            <a:t>まえがしら</a:t>
          </a:r>
          <a:endParaRPr lang="en-AU" sz="2200" dirty="0"/>
        </a:p>
      </dgm:t>
    </dgm:pt>
    <dgm:pt modelId="{824B6B18-3682-4DB6-BA6B-B3A64D38334F}" type="parTrans" cxnId="{BBB9BF7A-ABAD-47BA-B5BE-542CB8C2FF1B}">
      <dgm:prSet/>
      <dgm:spPr/>
      <dgm:t>
        <a:bodyPr/>
        <a:lstStyle/>
        <a:p>
          <a:endParaRPr lang="en-AU"/>
        </a:p>
      </dgm:t>
    </dgm:pt>
    <dgm:pt modelId="{EB3B10E0-5076-4238-BB82-CF2DCC435FD2}" type="sibTrans" cxnId="{BBB9BF7A-ABAD-47BA-B5BE-542CB8C2FF1B}">
      <dgm:prSet/>
      <dgm:spPr/>
      <dgm:t>
        <a:bodyPr/>
        <a:lstStyle/>
        <a:p>
          <a:endParaRPr lang="en-AU"/>
        </a:p>
      </dgm:t>
    </dgm:pt>
    <dgm:pt modelId="{EA719EF1-B37D-470C-984E-AA6396436B98}">
      <dgm:prSet phldrT="[Text]" custT="1"/>
      <dgm:spPr/>
      <dgm:t>
        <a:bodyPr/>
        <a:lstStyle/>
        <a:p>
          <a:r>
            <a:rPr lang="ja-JP" altLang="en-US" sz="2200" dirty="0" smtClean="0"/>
            <a:t>じゅうりょう</a:t>
          </a:r>
          <a:endParaRPr lang="en-AU" sz="2200" dirty="0"/>
        </a:p>
      </dgm:t>
    </dgm:pt>
    <dgm:pt modelId="{21DF4655-62EB-4602-8511-CD94C4129887}" type="parTrans" cxnId="{812176AA-1417-4BED-AFFB-A69778BB10C4}">
      <dgm:prSet/>
      <dgm:spPr/>
      <dgm:t>
        <a:bodyPr/>
        <a:lstStyle/>
        <a:p>
          <a:endParaRPr lang="en-AU"/>
        </a:p>
      </dgm:t>
    </dgm:pt>
    <dgm:pt modelId="{DCF90D0C-D3A1-4AB3-BFE6-9742C7248BAB}" type="sibTrans" cxnId="{812176AA-1417-4BED-AFFB-A69778BB10C4}">
      <dgm:prSet/>
      <dgm:spPr/>
      <dgm:t>
        <a:bodyPr/>
        <a:lstStyle/>
        <a:p>
          <a:endParaRPr lang="en-AU"/>
        </a:p>
      </dgm:t>
    </dgm:pt>
    <dgm:pt modelId="{8EC863AD-DFB5-434F-B15F-F93B2F0BD243}">
      <dgm:prSet phldrT="[Text]" custT="1"/>
      <dgm:spPr/>
      <dgm:t>
        <a:bodyPr/>
        <a:lstStyle/>
        <a:p>
          <a:r>
            <a:rPr lang="ja-JP" altLang="en-US" sz="2200" dirty="0" smtClean="0"/>
            <a:t>まくした</a:t>
          </a:r>
          <a:endParaRPr lang="en-AU" sz="2200" dirty="0"/>
        </a:p>
      </dgm:t>
    </dgm:pt>
    <dgm:pt modelId="{6734F4CC-F6EE-4A98-AC7C-0B7EE0B702DB}" type="parTrans" cxnId="{9B934271-E3C9-4976-A5C3-9BD79E696D14}">
      <dgm:prSet/>
      <dgm:spPr/>
      <dgm:t>
        <a:bodyPr/>
        <a:lstStyle/>
        <a:p>
          <a:endParaRPr lang="en-AU"/>
        </a:p>
      </dgm:t>
    </dgm:pt>
    <dgm:pt modelId="{AB349D44-6A7F-442C-94DB-2A48A32306E3}" type="sibTrans" cxnId="{9B934271-E3C9-4976-A5C3-9BD79E696D14}">
      <dgm:prSet/>
      <dgm:spPr/>
      <dgm:t>
        <a:bodyPr/>
        <a:lstStyle/>
        <a:p>
          <a:endParaRPr lang="en-AU"/>
        </a:p>
      </dgm:t>
    </dgm:pt>
    <dgm:pt modelId="{008F4090-F8E2-415B-9BED-E8B321EF5354}">
      <dgm:prSet phldrT="[Text]" custT="1"/>
      <dgm:spPr/>
      <dgm:t>
        <a:bodyPr/>
        <a:lstStyle/>
        <a:p>
          <a:r>
            <a:rPr lang="ja-JP" altLang="en-US" sz="2200" dirty="0" smtClean="0"/>
            <a:t>さんだんめ</a:t>
          </a:r>
          <a:endParaRPr lang="en-AU" sz="2200" dirty="0"/>
        </a:p>
      </dgm:t>
    </dgm:pt>
    <dgm:pt modelId="{268E3DC4-3857-4C00-9C56-7E7FB8A376C7}" type="parTrans" cxnId="{7EFA149B-F58F-4CDA-B98C-F1F5ECB7FC55}">
      <dgm:prSet/>
      <dgm:spPr/>
      <dgm:t>
        <a:bodyPr/>
        <a:lstStyle/>
        <a:p>
          <a:endParaRPr lang="en-AU"/>
        </a:p>
      </dgm:t>
    </dgm:pt>
    <dgm:pt modelId="{9AA1B6AF-8CEF-4594-BC52-E719BB97ACC5}" type="sibTrans" cxnId="{7EFA149B-F58F-4CDA-B98C-F1F5ECB7FC55}">
      <dgm:prSet/>
      <dgm:spPr/>
      <dgm:t>
        <a:bodyPr/>
        <a:lstStyle/>
        <a:p>
          <a:endParaRPr lang="en-AU"/>
        </a:p>
      </dgm:t>
    </dgm:pt>
    <dgm:pt modelId="{444CF997-6A28-42CD-8EA6-63C1CF9ADDED}">
      <dgm:prSet phldrT="[Text]" custT="1"/>
      <dgm:spPr/>
      <dgm:t>
        <a:bodyPr/>
        <a:lstStyle/>
        <a:p>
          <a:r>
            <a:rPr lang="ja-JP" altLang="en-US" sz="2200" dirty="0" smtClean="0"/>
            <a:t>じょにだん</a:t>
          </a:r>
          <a:endParaRPr lang="en-AU" sz="2200" dirty="0"/>
        </a:p>
      </dgm:t>
    </dgm:pt>
    <dgm:pt modelId="{05847F1C-85E2-4C94-BAD4-48983A5AA06C}" type="parTrans" cxnId="{186CD724-CB0D-42DA-B31D-4F1060EDFA8C}">
      <dgm:prSet/>
      <dgm:spPr/>
      <dgm:t>
        <a:bodyPr/>
        <a:lstStyle/>
        <a:p>
          <a:endParaRPr lang="en-AU"/>
        </a:p>
      </dgm:t>
    </dgm:pt>
    <dgm:pt modelId="{A8AF6716-07FB-4CC9-A4AF-E800D1541B33}" type="sibTrans" cxnId="{186CD724-CB0D-42DA-B31D-4F1060EDFA8C}">
      <dgm:prSet/>
      <dgm:spPr/>
      <dgm:t>
        <a:bodyPr/>
        <a:lstStyle/>
        <a:p>
          <a:endParaRPr lang="en-AU"/>
        </a:p>
      </dgm:t>
    </dgm:pt>
    <dgm:pt modelId="{1EBFB5F3-BD37-4D8A-AF3B-22435C352779}" type="pres">
      <dgm:prSet presAssocID="{B67D66FF-96D8-48B6-895C-00CFF3098AF7}" presName="Name0" presStyleCnt="0">
        <dgm:presLayoutVars>
          <dgm:dir/>
          <dgm:animLvl val="lvl"/>
          <dgm:resizeHandles val="exact"/>
        </dgm:presLayoutVars>
      </dgm:prSet>
      <dgm:spPr/>
    </dgm:pt>
    <dgm:pt modelId="{C3E17603-1EA5-4F7C-8C46-B1FAC39E3D96}" type="pres">
      <dgm:prSet presAssocID="{4DDB4561-EC14-4D34-9528-89359A5F81CF}" presName="Name8" presStyleCnt="0"/>
      <dgm:spPr/>
    </dgm:pt>
    <dgm:pt modelId="{EC6BB7C8-4B6F-4517-B1B1-4683BE8EA95C}" type="pres">
      <dgm:prSet presAssocID="{4DDB4561-EC14-4D34-9528-89359A5F81CF}" presName="level" presStyleLbl="node1" presStyleIdx="0" presStyleCnt="10">
        <dgm:presLayoutVars>
          <dgm:chMax val="1"/>
          <dgm:bulletEnabled val="1"/>
        </dgm:presLayoutVars>
      </dgm:prSet>
      <dgm:spPr/>
      <dgm:t>
        <a:bodyPr/>
        <a:lstStyle/>
        <a:p>
          <a:endParaRPr lang="en-AU"/>
        </a:p>
      </dgm:t>
    </dgm:pt>
    <dgm:pt modelId="{09CCB728-3524-48CD-8B3B-70A71F68A685}" type="pres">
      <dgm:prSet presAssocID="{4DDB4561-EC14-4D34-9528-89359A5F81CF}" presName="levelTx" presStyleLbl="revTx" presStyleIdx="0" presStyleCnt="0">
        <dgm:presLayoutVars>
          <dgm:chMax val="1"/>
          <dgm:bulletEnabled val="1"/>
        </dgm:presLayoutVars>
      </dgm:prSet>
      <dgm:spPr/>
      <dgm:t>
        <a:bodyPr/>
        <a:lstStyle/>
        <a:p>
          <a:endParaRPr lang="en-AU"/>
        </a:p>
      </dgm:t>
    </dgm:pt>
    <dgm:pt modelId="{BAC5965C-D1C8-4118-85C0-68EEDCB78DC6}" type="pres">
      <dgm:prSet presAssocID="{C5772D99-8F38-4D02-A87B-C8056AD28EAA}" presName="Name8" presStyleCnt="0"/>
      <dgm:spPr/>
    </dgm:pt>
    <dgm:pt modelId="{A8F6ADE2-5FFF-47B0-BCE6-E5CB5C7C3D7B}" type="pres">
      <dgm:prSet presAssocID="{C5772D99-8F38-4D02-A87B-C8056AD28EAA}" presName="level" presStyleLbl="node1" presStyleIdx="1" presStyleCnt="10">
        <dgm:presLayoutVars>
          <dgm:chMax val="1"/>
          <dgm:bulletEnabled val="1"/>
        </dgm:presLayoutVars>
      </dgm:prSet>
      <dgm:spPr/>
      <dgm:t>
        <a:bodyPr/>
        <a:lstStyle/>
        <a:p>
          <a:endParaRPr lang="en-AU"/>
        </a:p>
      </dgm:t>
    </dgm:pt>
    <dgm:pt modelId="{29A1B080-8350-4579-B1DD-D1CADE5613AE}" type="pres">
      <dgm:prSet presAssocID="{C5772D99-8F38-4D02-A87B-C8056AD28EAA}" presName="levelTx" presStyleLbl="revTx" presStyleIdx="0" presStyleCnt="0">
        <dgm:presLayoutVars>
          <dgm:chMax val="1"/>
          <dgm:bulletEnabled val="1"/>
        </dgm:presLayoutVars>
      </dgm:prSet>
      <dgm:spPr/>
      <dgm:t>
        <a:bodyPr/>
        <a:lstStyle/>
        <a:p>
          <a:endParaRPr lang="en-AU"/>
        </a:p>
      </dgm:t>
    </dgm:pt>
    <dgm:pt modelId="{8272F97C-E49C-4421-8D22-CE888EB2B3F9}" type="pres">
      <dgm:prSet presAssocID="{31F6CE17-3B4E-4EEE-A4BF-44CAC4DD8884}" presName="Name8" presStyleCnt="0"/>
      <dgm:spPr/>
    </dgm:pt>
    <dgm:pt modelId="{45F4968C-605F-4391-974D-2C68D84F342C}" type="pres">
      <dgm:prSet presAssocID="{31F6CE17-3B4E-4EEE-A4BF-44CAC4DD8884}" presName="level" presStyleLbl="node1" presStyleIdx="2" presStyleCnt="10">
        <dgm:presLayoutVars>
          <dgm:chMax val="1"/>
          <dgm:bulletEnabled val="1"/>
        </dgm:presLayoutVars>
      </dgm:prSet>
      <dgm:spPr/>
      <dgm:t>
        <a:bodyPr/>
        <a:lstStyle/>
        <a:p>
          <a:endParaRPr lang="en-AU"/>
        </a:p>
      </dgm:t>
    </dgm:pt>
    <dgm:pt modelId="{939DE8C1-18FB-4AAA-8D14-32928C8F32B6}" type="pres">
      <dgm:prSet presAssocID="{31F6CE17-3B4E-4EEE-A4BF-44CAC4DD8884}" presName="levelTx" presStyleLbl="revTx" presStyleIdx="0" presStyleCnt="0">
        <dgm:presLayoutVars>
          <dgm:chMax val="1"/>
          <dgm:bulletEnabled val="1"/>
        </dgm:presLayoutVars>
      </dgm:prSet>
      <dgm:spPr/>
      <dgm:t>
        <a:bodyPr/>
        <a:lstStyle/>
        <a:p>
          <a:endParaRPr lang="en-AU"/>
        </a:p>
      </dgm:t>
    </dgm:pt>
    <dgm:pt modelId="{C6292D2D-4808-4D1F-AF52-51F72BBB3772}" type="pres">
      <dgm:prSet presAssocID="{E5745545-C631-4CDF-8601-7392FA99FC8E}" presName="Name8" presStyleCnt="0"/>
      <dgm:spPr/>
    </dgm:pt>
    <dgm:pt modelId="{B351517F-FDBB-4995-BECC-C0B267B678BD}" type="pres">
      <dgm:prSet presAssocID="{E5745545-C631-4CDF-8601-7392FA99FC8E}" presName="level" presStyleLbl="node1" presStyleIdx="3" presStyleCnt="10">
        <dgm:presLayoutVars>
          <dgm:chMax val="1"/>
          <dgm:bulletEnabled val="1"/>
        </dgm:presLayoutVars>
      </dgm:prSet>
      <dgm:spPr/>
      <dgm:t>
        <a:bodyPr/>
        <a:lstStyle/>
        <a:p>
          <a:endParaRPr lang="en-AU"/>
        </a:p>
      </dgm:t>
    </dgm:pt>
    <dgm:pt modelId="{AA5C3A56-F982-49CF-B3F2-54B790617D50}" type="pres">
      <dgm:prSet presAssocID="{E5745545-C631-4CDF-8601-7392FA99FC8E}" presName="levelTx" presStyleLbl="revTx" presStyleIdx="0" presStyleCnt="0">
        <dgm:presLayoutVars>
          <dgm:chMax val="1"/>
          <dgm:bulletEnabled val="1"/>
        </dgm:presLayoutVars>
      </dgm:prSet>
      <dgm:spPr/>
      <dgm:t>
        <a:bodyPr/>
        <a:lstStyle/>
        <a:p>
          <a:endParaRPr lang="en-AU"/>
        </a:p>
      </dgm:t>
    </dgm:pt>
    <dgm:pt modelId="{E0B597E5-8268-4BB7-B78C-4A6E0AED8EA1}" type="pres">
      <dgm:prSet presAssocID="{84F1F660-2C2C-4904-82EC-D2A40B0F4D67}" presName="Name8" presStyleCnt="0"/>
      <dgm:spPr/>
    </dgm:pt>
    <dgm:pt modelId="{5BFE719A-02CA-49A4-B6C4-D9A17F786E4D}" type="pres">
      <dgm:prSet presAssocID="{84F1F660-2C2C-4904-82EC-D2A40B0F4D67}" presName="level" presStyleLbl="node1" presStyleIdx="4" presStyleCnt="10">
        <dgm:presLayoutVars>
          <dgm:chMax val="1"/>
          <dgm:bulletEnabled val="1"/>
        </dgm:presLayoutVars>
      </dgm:prSet>
      <dgm:spPr/>
      <dgm:t>
        <a:bodyPr/>
        <a:lstStyle/>
        <a:p>
          <a:endParaRPr lang="en-AU"/>
        </a:p>
      </dgm:t>
    </dgm:pt>
    <dgm:pt modelId="{67767C57-3451-4DE6-9E66-ADA42E8401B6}" type="pres">
      <dgm:prSet presAssocID="{84F1F660-2C2C-4904-82EC-D2A40B0F4D67}" presName="levelTx" presStyleLbl="revTx" presStyleIdx="0" presStyleCnt="0">
        <dgm:presLayoutVars>
          <dgm:chMax val="1"/>
          <dgm:bulletEnabled val="1"/>
        </dgm:presLayoutVars>
      </dgm:prSet>
      <dgm:spPr/>
      <dgm:t>
        <a:bodyPr/>
        <a:lstStyle/>
        <a:p>
          <a:endParaRPr lang="en-AU"/>
        </a:p>
      </dgm:t>
    </dgm:pt>
    <dgm:pt modelId="{3360209E-956F-4E15-92A6-3F060E4FA195}" type="pres">
      <dgm:prSet presAssocID="{EA719EF1-B37D-470C-984E-AA6396436B98}" presName="Name8" presStyleCnt="0"/>
      <dgm:spPr/>
    </dgm:pt>
    <dgm:pt modelId="{5E154953-D9BA-4216-BC2A-0B50D0DFC78E}" type="pres">
      <dgm:prSet presAssocID="{EA719EF1-B37D-470C-984E-AA6396436B98}" presName="level" presStyleLbl="node1" presStyleIdx="5" presStyleCnt="10">
        <dgm:presLayoutVars>
          <dgm:chMax val="1"/>
          <dgm:bulletEnabled val="1"/>
        </dgm:presLayoutVars>
      </dgm:prSet>
      <dgm:spPr/>
      <dgm:t>
        <a:bodyPr/>
        <a:lstStyle/>
        <a:p>
          <a:endParaRPr lang="en-AU"/>
        </a:p>
      </dgm:t>
    </dgm:pt>
    <dgm:pt modelId="{328E709F-A4B7-436F-9341-7B4EE1806B6B}" type="pres">
      <dgm:prSet presAssocID="{EA719EF1-B37D-470C-984E-AA6396436B98}" presName="levelTx" presStyleLbl="revTx" presStyleIdx="0" presStyleCnt="0">
        <dgm:presLayoutVars>
          <dgm:chMax val="1"/>
          <dgm:bulletEnabled val="1"/>
        </dgm:presLayoutVars>
      </dgm:prSet>
      <dgm:spPr/>
      <dgm:t>
        <a:bodyPr/>
        <a:lstStyle/>
        <a:p>
          <a:endParaRPr lang="en-AU"/>
        </a:p>
      </dgm:t>
    </dgm:pt>
    <dgm:pt modelId="{56A06363-2E24-40FB-B1C6-90A08C0F61BB}" type="pres">
      <dgm:prSet presAssocID="{8EC863AD-DFB5-434F-B15F-F93B2F0BD243}" presName="Name8" presStyleCnt="0"/>
      <dgm:spPr/>
    </dgm:pt>
    <dgm:pt modelId="{E9571C73-657C-4C85-A138-A5F217F9BECD}" type="pres">
      <dgm:prSet presAssocID="{8EC863AD-DFB5-434F-B15F-F93B2F0BD243}" presName="level" presStyleLbl="node1" presStyleIdx="6" presStyleCnt="10">
        <dgm:presLayoutVars>
          <dgm:chMax val="1"/>
          <dgm:bulletEnabled val="1"/>
        </dgm:presLayoutVars>
      </dgm:prSet>
      <dgm:spPr/>
      <dgm:t>
        <a:bodyPr/>
        <a:lstStyle/>
        <a:p>
          <a:endParaRPr lang="en-AU"/>
        </a:p>
      </dgm:t>
    </dgm:pt>
    <dgm:pt modelId="{368E682B-29A1-4DBB-B5EE-586A16577315}" type="pres">
      <dgm:prSet presAssocID="{8EC863AD-DFB5-434F-B15F-F93B2F0BD243}" presName="levelTx" presStyleLbl="revTx" presStyleIdx="0" presStyleCnt="0">
        <dgm:presLayoutVars>
          <dgm:chMax val="1"/>
          <dgm:bulletEnabled val="1"/>
        </dgm:presLayoutVars>
      </dgm:prSet>
      <dgm:spPr/>
      <dgm:t>
        <a:bodyPr/>
        <a:lstStyle/>
        <a:p>
          <a:endParaRPr lang="en-AU"/>
        </a:p>
      </dgm:t>
    </dgm:pt>
    <dgm:pt modelId="{0C79AFDD-FD08-4CC5-B73B-1A4C619AD436}" type="pres">
      <dgm:prSet presAssocID="{008F4090-F8E2-415B-9BED-E8B321EF5354}" presName="Name8" presStyleCnt="0"/>
      <dgm:spPr/>
    </dgm:pt>
    <dgm:pt modelId="{AE3AC1A2-9D78-48AC-B3F1-BF355CFB65EC}" type="pres">
      <dgm:prSet presAssocID="{008F4090-F8E2-415B-9BED-E8B321EF5354}" presName="level" presStyleLbl="node1" presStyleIdx="7" presStyleCnt="10">
        <dgm:presLayoutVars>
          <dgm:chMax val="1"/>
          <dgm:bulletEnabled val="1"/>
        </dgm:presLayoutVars>
      </dgm:prSet>
      <dgm:spPr/>
      <dgm:t>
        <a:bodyPr/>
        <a:lstStyle/>
        <a:p>
          <a:endParaRPr lang="en-AU"/>
        </a:p>
      </dgm:t>
    </dgm:pt>
    <dgm:pt modelId="{A9C47FF6-906E-44D1-9741-91D06FD07C5A}" type="pres">
      <dgm:prSet presAssocID="{008F4090-F8E2-415B-9BED-E8B321EF5354}" presName="levelTx" presStyleLbl="revTx" presStyleIdx="0" presStyleCnt="0">
        <dgm:presLayoutVars>
          <dgm:chMax val="1"/>
          <dgm:bulletEnabled val="1"/>
        </dgm:presLayoutVars>
      </dgm:prSet>
      <dgm:spPr/>
      <dgm:t>
        <a:bodyPr/>
        <a:lstStyle/>
        <a:p>
          <a:endParaRPr lang="en-AU"/>
        </a:p>
      </dgm:t>
    </dgm:pt>
    <dgm:pt modelId="{63D279B2-4FF8-4096-9CB9-E90F301FD60B}" type="pres">
      <dgm:prSet presAssocID="{444CF997-6A28-42CD-8EA6-63C1CF9ADDED}" presName="Name8" presStyleCnt="0"/>
      <dgm:spPr/>
    </dgm:pt>
    <dgm:pt modelId="{EF24D9C4-66E2-4A78-94A0-94C1D348B20B}" type="pres">
      <dgm:prSet presAssocID="{444CF997-6A28-42CD-8EA6-63C1CF9ADDED}" presName="level" presStyleLbl="node1" presStyleIdx="8" presStyleCnt="10">
        <dgm:presLayoutVars>
          <dgm:chMax val="1"/>
          <dgm:bulletEnabled val="1"/>
        </dgm:presLayoutVars>
      </dgm:prSet>
      <dgm:spPr/>
      <dgm:t>
        <a:bodyPr/>
        <a:lstStyle/>
        <a:p>
          <a:endParaRPr lang="en-AU"/>
        </a:p>
      </dgm:t>
    </dgm:pt>
    <dgm:pt modelId="{B38F3B33-4B19-4AE4-AA52-D47636ED0AD5}" type="pres">
      <dgm:prSet presAssocID="{444CF997-6A28-42CD-8EA6-63C1CF9ADDED}" presName="levelTx" presStyleLbl="revTx" presStyleIdx="0" presStyleCnt="0">
        <dgm:presLayoutVars>
          <dgm:chMax val="1"/>
          <dgm:bulletEnabled val="1"/>
        </dgm:presLayoutVars>
      </dgm:prSet>
      <dgm:spPr/>
      <dgm:t>
        <a:bodyPr/>
        <a:lstStyle/>
        <a:p>
          <a:endParaRPr lang="en-AU"/>
        </a:p>
      </dgm:t>
    </dgm:pt>
    <dgm:pt modelId="{93E0E308-596B-4D54-ABEA-3977A968CC1A}" type="pres">
      <dgm:prSet presAssocID="{07366CB0-7335-4778-AC34-23E5561481FF}" presName="Name8" presStyleCnt="0"/>
      <dgm:spPr/>
    </dgm:pt>
    <dgm:pt modelId="{1545788F-0F26-4D10-BFEB-E9A00991F9A6}" type="pres">
      <dgm:prSet presAssocID="{07366CB0-7335-4778-AC34-23E5561481FF}" presName="level" presStyleLbl="node1" presStyleIdx="9" presStyleCnt="10">
        <dgm:presLayoutVars>
          <dgm:chMax val="1"/>
          <dgm:bulletEnabled val="1"/>
        </dgm:presLayoutVars>
      </dgm:prSet>
      <dgm:spPr/>
      <dgm:t>
        <a:bodyPr/>
        <a:lstStyle/>
        <a:p>
          <a:endParaRPr lang="en-AU"/>
        </a:p>
      </dgm:t>
    </dgm:pt>
    <dgm:pt modelId="{1C70FA76-F5D9-4846-8179-4BBAEBEF8479}" type="pres">
      <dgm:prSet presAssocID="{07366CB0-7335-4778-AC34-23E5561481FF}" presName="levelTx" presStyleLbl="revTx" presStyleIdx="0" presStyleCnt="0">
        <dgm:presLayoutVars>
          <dgm:chMax val="1"/>
          <dgm:bulletEnabled val="1"/>
        </dgm:presLayoutVars>
      </dgm:prSet>
      <dgm:spPr/>
      <dgm:t>
        <a:bodyPr/>
        <a:lstStyle/>
        <a:p>
          <a:endParaRPr lang="en-AU"/>
        </a:p>
      </dgm:t>
    </dgm:pt>
  </dgm:ptLst>
  <dgm:cxnLst>
    <dgm:cxn modelId="{943FFAFE-B06E-4980-9069-1DB003A64A38}" type="presOf" srcId="{008F4090-F8E2-415B-9BED-E8B321EF5354}" destId="{AE3AC1A2-9D78-48AC-B3F1-BF355CFB65EC}" srcOrd="0" destOrd="0" presId="urn:microsoft.com/office/officeart/2005/8/layout/pyramid1"/>
    <dgm:cxn modelId="{43572A64-4A74-4C8B-94BF-6235E3843C9C}" type="presOf" srcId="{07366CB0-7335-4778-AC34-23E5561481FF}" destId="{1545788F-0F26-4D10-BFEB-E9A00991F9A6}" srcOrd="0" destOrd="0" presId="urn:microsoft.com/office/officeart/2005/8/layout/pyramid1"/>
    <dgm:cxn modelId="{4C2E8EAC-94C4-4ECA-9090-6BFAB4C0D417}" type="presOf" srcId="{EA719EF1-B37D-470C-984E-AA6396436B98}" destId="{328E709F-A4B7-436F-9341-7B4EE1806B6B}" srcOrd="1" destOrd="0" presId="urn:microsoft.com/office/officeart/2005/8/layout/pyramid1"/>
    <dgm:cxn modelId="{BD8FF50F-61F7-43C2-80D1-11CF63E045B1}" type="presOf" srcId="{444CF997-6A28-42CD-8EA6-63C1CF9ADDED}" destId="{B38F3B33-4B19-4AE4-AA52-D47636ED0AD5}" srcOrd="1" destOrd="0" presId="urn:microsoft.com/office/officeart/2005/8/layout/pyramid1"/>
    <dgm:cxn modelId="{AA3A3AFF-FBC2-4759-A478-9ECD6AF6A408}" type="presOf" srcId="{8EC863AD-DFB5-434F-B15F-F93B2F0BD243}" destId="{E9571C73-657C-4C85-A138-A5F217F9BECD}" srcOrd="0" destOrd="0" presId="urn:microsoft.com/office/officeart/2005/8/layout/pyramid1"/>
    <dgm:cxn modelId="{F4774235-ADB5-4923-9974-60320222D872}" type="presOf" srcId="{C5772D99-8F38-4D02-A87B-C8056AD28EAA}" destId="{A8F6ADE2-5FFF-47B0-BCE6-E5CB5C7C3D7B}" srcOrd="0" destOrd="0" presId="urn:microsoft.com/office/officeart/2005/8/layout/pyramid1"/>
    <dgm:cxn modelId="{8A0A10F0-DCAA-4E72-988C-9EDBAB81D1D7}" type="presOf" srcId="{07366CB0-7335-4778-AC34-23E5561481FF}" destId="{1C70FA76-F5D9-4846-8179-4BBAEBEF8479}" srcOrd="1" destOrd="0" presId="urn:microsoft.com/office/officeart/2005/8/layout/pyramid1"/>
    <dgm:cxn modelId="{49D0BAED-D9A9-442C-B62B-17B55F416091}" srcId="{B67D66FF-96D8-48B6-895C-00CFF3098AF7}" destId="{E5745545-C631-4CDF-8601-7392FA99FC8E}" srcOrd="3" destOrd="0" parTransId="{A87A72B5-0B1C-4553-A462-8F460BEE34D0}" sibTransId="{E85F7F94-5B83-4EFD-BF00-D5D7C597B0DA}"/>
    <dgm:cxn modelId="{C42A7813-5AFE-430E-AD34-849BAA4CFEA5}" type="presOf" srcId="{E5745545-C631-4CDF-8601-7392FA99FC8E}" destId="{AA5C3A56-F982-49CF-B3F2-54B790617D50}" srcOrd="1" destOrd="0" presId="urn:microsoft.com/office/officeart/2005/8/layout/pyramid1"/>
    <dgm:cxn modelId="{9E5F8EEF-39FA-4165-9B13-B1751CB32411}" type="presOf" srcId="{31F6CE17-3B4E-4EEE-A4BF-44CAC4DD8884}" destId="{45F4968C-605F-4391-974D-2C68D84F342C}" srcOrd="0" destOrd="0" presId="urn:microsoft.com/office/officeart/2005/8/layout/pyramid1"/>
    <dgm:cxn modelId="{D9786B85-39F2-4757-95C6-AEBF8ADDEE72}" type="presOf" srcId="{EA719EF1-B37D-470C-984E-AA6396436B98}" destId="{5E154953-D9BA-4216-BC2A-0B50D0DFC78E}" srcOrd="0" destOrd="0" presId="urn:microsoft.com/office/officeart/2005/8/layout/pyramid1"/>
    <dgm:cxn modelId="{24E7C2C4-2751-4B17-98D2-06FAB7033ADA}" srcId="{B67D66FF-96D8-48B6-895C-00CFF3098AF7}" destId="{4DDB4561-EC14-4D34-9528-89359A5F81CF}" srcOrd="0" destOrd="0" parTransId="{A9725052-6B72-4596-8197-FD7801F6E68F}" sibTransId="{688F29F1-4CE0-489C-A834-7420ECBC4C95}"/>
    <dgm:cxn modelId="{95A966EE-69C6-437B-A48E-978A1AFCED6A}" type="presOf" srcId="{4DDB4561-EC14-4D34-9528-89359A5F81CF}" destId="{EC6BB7C8-4B6F-4517-B1B1-4683BE8EA95C}" srcOrd="0" destOrd="0" presId="urn:microsoft.com/office/officeart/2005/8/layout/pyramid1"/>
    <dgm:cxn modelId="{B4C7EA35-165D-47BB-809F-55B9F2FE2BE7}" srcId="{B67D66FF-96D8-48B6-895C-00CFF3098AF7}" destId="{31F6CE17-3B4E-4EEE-A4BF-44CAC4DD8884}" srcOrd="2" destOrd="0" parTransId="{5873A12A-31FB-4C8B-AE7B-6179EB31B208}" sibTransId="{60E98167-B49F-4C7C-A7A1-0DB188A034EB}"/>
    <dgm:cxn modelId="{467B184E-814E-42FC-B31D-AE103A999125}" type="presOf" srcId="{4DDB4561-EC14-4D34-9528-89359A5F81CF}" destId="{09CCB728-3524-48CD-8B3B-70A71F68A685}" srcOrd="1" destOrd="0" presId="urn:microsoft.com/office/officeart/2005/8/layout/pyramid1"/>
    <dgm:cxn modelId="{186CD724-CB0D-42DA-B31D-4F1060EDFA8C}" srcId="{B67D66FF-96D8-48B6-895C-00CFF3098AF7}" destId="{444CF997-6A28-42CD-8EA6-63C1CF9ADDED}" srcOrd="8" destOrd="0" parTransId="{05847F1C-85E2-4C94-BAD4-48983A5AA06C}" sibTransId="{A8AF6716-07FB-4CC9-A4AF-E800D1541B33}"/>
    <dgm:cxn modelId="{DC4F2DCD-2948-4EC0-86EC-A11F8E6ADF22}" type="presOf" srcId="{E5745545-C631-4CDF-8601-7392FA99FC8E}" destId="{B351517F-FDBB-4995-BECC-C0B267B678BD}" srcOrd="0" destOrd="0" presId="urn:microsoft.com/office/officeart/2005/8/layout/pyramid1"/>
    <dgm:cxn modelId="{812176AA-1417-4BED-AFFB-A69778BB10C4}" srcId="{B67D66FF-96D8-48B6-895C-00CFF3098AF7}" destId="{EA719EF1-B37D-470C-984E-AA6396436B98}" srcOrd="5" destOrd="0" parTransId="{21DF4655-62EB-4602-8511-CD94C4129887}" sibTransId="{DCF90D0C-D3A1-4AB3-BFE6-9742C7248BAB}"/>
    <dgm:cxn modelId="{86615704-D581-4428-B00A-B08CACB847BE}" type="presOf" srcId="{84F1F660-2C2C-4904-82EC-D2A40B0F4D67}" destId="{67767C57-3451-4DE6-9E66-ADA42E8401B6}" srcOrd="1" destOrd="0" presId="urn:microsoft.com/office/officeart/2005/8/layout/pyramid1"/>
    <dgm:cxn modelId="{9E7B4808-AC29-4530-9E37-4D90821A9B43}" type="presOf" srcId="{8EC863AD-DFB5-434F-B15F-F93B2F0BD243}" destId="{368E682B-29A1-4DBB-B5EE-586A16577315}" srcOrd="1" destOrd="0" presId="urn:microsoft.com/office/officeart/2005/8/layout/pyramid1"/>
    <dgm:cxn modelId="{8302817A-3012-4DBA-AD92-8FC1C9ACC8DF}" type="presOf" srcId="{444CF997-6A28-42CD-8EA6-63C1CF9ADDED}" destId="{EF24D9C4-66E2-4A78-94A0-94C1D348B20B}" srcOrd="0" destOrd="0" presId="urn:microsoft.com/office/officeart/2005/8/layout/pyramid1"/>
    <dgm:cxn modelId="{9B934271-E3C9-4976-A5C3-9BD79E696D14}" srcId="{B67D66FF-96D8-48B6-895C-00CFF3098AF7}" destId="{8EC863AD-DFB5-434F-B15F-F93B2F0BD243}" srcOrd="6" destOrd="0" parTransId="{6734F4CC-F6EE-4A98-AC7C-0B7EE0B702DB}" sibTransId="{AB349D44-6A7F-442C-94DB-2A48A32306E3}"/>
    <dgm:cxn modelId="{E2D4BF9A-7AEB-4007-BC08-30B2F3ED2D2C}" srcId="{B67D66FF-96D8-48B6-895C-00CFF3098AF7}" destId="{07366CB0-7335-4778-AC34-23E5561481FF}" srcOrd="9" destOrd="0" parTransId="{CB6468B0-D440-4C98-981B-D4729194837D}" sibTransId="{2D42BAA6-8B0E-44DC-9546-58A77DA342BE}"/>
    <dgm:cxn modelId="{451CF062-5CF5-4342-BA62-03436B0A8306}" srcId="{B67D66FF-96D8-48B6-895C-00CFF3098AF7}" destId="{C5772D99-8F38-4D02-A87B-C8056AD28EAA}" srcOrd="1" destOrd="0" parTransId="{74BBBBA0-6D1F-4E0A-BDF3-F16431968542}" sibTransId="{62CDC923-887B-45D1-9A30-D4A9CB279DE8}"/>
    <dgm:cxn modelId="{BBB9BF7A-ABAD-47BA-B5BE-542CB8C2FF1B}" srcId="{B67D66FF-96D8-48B6-895C-00CFF3098AF7}" destId="{84F1F660-2C2C-4904-82EC-D2A40B0F4D67}" srcOrd="4" destOrd="0" parTransId="{824B6B18-3682-4DB6-BA6B-B3A64D38334F}" sibTransId="{EB3B10E0-5076-4238-BB82-CF2DCC435FD2}"/>
    <dgm:cxn modelId="{FE48F8AD-A5E3-4BC1-A357-BF3739563C1D}" type="presOf" srcId="{B67D66FF-96D8-48B6-895C-00CFF3098AF7}" destId="{1EBFB5F3-BD37-4D8A-AF3B-22435C352779}" srcOrd="0" destOrd="0" presId="urn:microsoft.com/office/officeart/2005/8/layout/pyramid1"/>
    <dgm:cxn modelId="{D4F60909-79AD-40FE-B693-9A10AF5FB100}" type="presOf" srcId="{008F4090-F8E2-415B-9BED-E8B321EF5354}" destId="{A9C47FF6-906E-44D1-9741-91D06FD07C5A}" srcOrd="1" destOrd="0" presId="urn:microsoft.com/office/officeart/2005/8/layout/pyramid1"/>
    <dgm:cxn modelId="{7EFA149B-F58F-4CDA-B98C-F1F5ECB7FC55}" srcId="{B67D66FF-96D8-48B6-895C-00CFF3098AF7}" destId="{008F4090-F8E2-415B-9BED-E8B321EF5354}" srcOrd="7" destOrd="0" parTransId="{268E3DC4-3857-4C00-9C56-7E7FB8A376C7}" sibTransId="{9AA1B6AF-8CEF-4594-BC52-E719BB97ACC5}"/>
    <dgm:cxn modelId="{56CA29B0-1A6C-4D79-A62F-AE9B2B84CCB7}" type="presOf" srcId="{31F6CE17-3B4E-4EEE-A4BF-44CAC4DD8884}" destId="{939DE8C1-18FB-4AAA-8D14-32928C8F32B6}" srcOrd="1" destOrd="0" presId="urn:microsoft.com/office/officeart/2005/8/layout/pyramid1"/>
    <dgm:cxn modelId="{C549FE0C-EB1A-499B-AEA1-F4EF1EF87175}" type="presOf" srcId="{84F1F660-2C2C-4904-82EC-D2A40B0F4D67}" destId="{5BFE719A-02CA-49A4-B6C4-D9A17F786E4D}" srcOrd="0" destOrd="0" presId="urn:microsoft.com/office/officeart/2005/8/layout/pyramid1"/>
    <dgm:cxn modelId="{7D76EE84-59FA-4CC3-86AB-4BC9CA87C928}" type="presOf" srcId="{C5772D99-8F38-4D02-A87B-C8056AD28EAA}" destId="{29A1B080-8350-4579-B1DD-D1CADE5613AE}" srcOrd="1" destOrd="0" presId="urn:microsoft.com/office/officeart/2005/8/layout/pyramid1"/>
    <dgm:cxn modelId="{B410AF03-0B36-41EC-8440-040C0C7F2D8A}" type="presParOf" srcId="{1EBFB5F3-BD37-4D8A-AF3B-22435C352779}" destId="{C3E17603-1EA5-4F7C-8C46-B1FAC39E3D96}" srcOrd="0" destOrd="0" presId="urn:microsoft.com/office/officeart/2005/8/layout/pyramid1"/>
    <dgm:cxn modelId="{E459DA76-9DBF-4211-979A-8DB4CE74FEFB}" type="presParOf" srcId="{C3E17603-1EA5-4F7C-8C46-B1FAC39E3D96}" destId="{EC6BB7C8-4B6F-4517-B1B1-4683BE8EA95C}" srcOrd="0" destOrd="0" presId="urn:microsoft.com/office/officeart/2005/8/layout/pyramid1"/>
    <dgm:cxn modelId="{E90063A7-A635-4270-B545-9940DDA53273}" type="presParOf" srcId="{C3E17603-1EA5-4F7C-8C46-B1FAC39E3D96}" destId="{09CCB728-3524-48CD-8B3B-70A71F68A685}" srcOrd="1" destOrd="0" presId="urn:microsoft.com/office/officeart/2005/8/layout/pyramid1"/>
    <dgm:cxn modelId="{EF453D8C-E6A9-4C8F-88CA-48ECA958743E}" type="presParOf" srcId="{1EBFB5F3-BD37-4D8A-AF3B-22435C352779}" destId="{BAC5965C-D1C8-4118-85C0-68EEDCB78DC6}" srcOrd="1" destOrd="0" presId="urn:microsoft.com/office/officeart/2005/8/layout/pyramid1"/>
    <dgm:cxn modelId="{C5277FEE-9B6E-4011-917D-BCFD8A62DB6B}" type="presParOf" srcId="{BAC5965C-D1C8-4118-85C0-68EEDCB78DC6}" destId="{A8F6ADE2-5FFF-47B0-BCE6-E5CB5C7C3D7B}" srcOrd="0" destOrd="0" presId="urn:microsoft.com/office/officeart/2005/8/layout/pyramid1"/>
    <dgm:cxn modelId="{EFCB90D2-4D0F-4851-AE1F-3749543FB70B}" type="presParOf" srcId="{BAC5965C-D1C8-4118-85C0-68EEDCB78DC6}" destId="{29A1B080-8350-4579-B1DD-D1CADE5613AE}" srcOrd="1" destOrd="0" presId="urn:microsoft.com/office/officeart/2005/8/layout/pyramid1"/>
    <dgm:cxn modelId="{43DA823B-E5F6-4D8B-92B3-1A61637B17FC}" type="presParOf" srcId="{1EBFB5F3-BD37-4D8A-AF3B-22435C352779}" destId="{8272F97C-E49C-4421-8D22-CE888EB2B3F9}" srcOrd="2" destOrd="0" presId="urn:microsoft.com/office/officeart/2005/8/layout/pyramid1"/>
    <dgm:cxn modelId="{CA978045-4E16-45E6-8CFA-6022FAA8CFAA}" type="presParOf" srcId="{8272F97C-E49C-4421-8D22-CE888EB2B3F9}" destId="{45F4968C-605F-4391-974D-2C68D84F342C}" srcOrd="0" destOrd="0" presId="urn:microsoft.com/office/officeart/2005/8/layout/pyramid1"/>
    <dgm:cxn modelId="{42835FF3-29BB-4B11-808C-0DB042E524C8}" type="presParOf" srcId="{8272F97C-E49C-4421-8D22-CE888EB2B3F9}" destId="{939DE8C1-18FB-4AAA-8D14-32928C8F32B6}" srcOrd="1" destOrd="0" presId="urn:microsoft.com/office/officeart/2005/8/layout/pyramid1"/>
    <dgm:cxn modelId="{FFEFA621-E934-4939-9C10-EAAE3136FB72}" type="presParOf" srcId="{1EBFB5F3-BD37-4D8A-AF3B-22435C352779}" destId="{C6292D2D-4808-4D1F-AF52-51F72BBB3772}" srcOrd="3" destOrd="0" presId="urn:microsoft.com/office/officeart/2005/8/layout/pyramid1"/>
    <dgm:cxn modelId="{27D98082-4758-4B39-8594-F4A2B3FCB683}" type="presParOf" srcId="{C6292D2D-4808-4D1F-AF52-51F72BBB3772}" destId="{B351517F-FDBB-4995-BECC-C0B267B678BD}" srcOrd="0" destOrd="0" presId="urn:microsoft.com/office/officeart/2005/8/layout/pyramid1"/>
    <dgm:cxn modelId="{0E475BF9-039E-4AAA-9CEA-46C2135C5CB5}" type="presParOf" srcId="{C6292D2D-4808-4D1F-AF52-51F72BBB3772}" destId="{AA5C3A56-F982-49CF-B3F2-54B790617D50}" srcOrd="1" destOrd="0" presId="urn:microsoft.com/office/officeart/2005/8/layout/pyramid1"/>
    <dgm:cxn modelId="{CD789B89-8584-48D1-B8BB-C22CF0CF186E}" type="presParOf" srcId="{1EBFB5F3-BD37-4D8A-AF3B-22435C352779}" destId="{E0B597E5-8268-4BB7-B78C-4A6E0AED8EA1}" srcOrd="4" destOrd="0" presId="urn:microsoft.com/office/officeart/2005/8/layout/pyramid1"/>
    <dgm:cxn modelId="{488092E0-CB8E-4A09-9FE9-B3C2C918AF50}" type="presParOf" srcId="{E0B597E5-8268-4BB7-B78C-4A6E0AED8EA1}" destId="{5BFE719A-02CA-49A4-B6C4-D9A17F786E4D}" srcOrd="0" destOrd="0" presId="urn:microsoft.com/office/officeart/2005/8/layout/pyramid1"/>
    <dgm:cxn modelId="{C808FC4A-C085-45FA-B893-DBC3CDBDCA20}" type="presParOf" srcId="{E0B597E5-8268-4BB7-B78C-4A6E0AED8EA1}" destId="{67767C57-3451-4DE6-9E66-ADA42E8401B6}" srcOrd="1" destOrd="0" presId="urn:microsoft.com/office/officeart/2005/8/layout/pyramid1"/>
    <dgm:cxn modelId="{8D58AEE8-FB09-43E7-BFA0-CA65AB3B50C7}" type="presParOf" srcId="{1EBFB5F3-BD37-4D8A-AF3B-22435C352779}" destId="{3360209E-956F-4E15-92A6-3F060E4FA195}" srcOrd="5" destOrd="0" presId="urn:microsoft.com/office/officeart/2005/8/layout/pyramid1"/>
    <dgm:cxn modelId="{205604BC-46FE-446C-A0CF-3614334E6015}" type="presParOf" srcId="{3360209E-956F-4E15-92A6-3F060E4FA195}" destId="{5E154953-D9BA-4216-BC2A-0B50D0DFC78E}" srcOrd="0" destOrd="0" presId="urn:microsoft.com/office/officeart/2005/8/layout/pyramid1"/>
    <dgm:cxn modelId="{62A46674-C83A-4CD3-B6D6-E50D4D2E1183}" type="presParOf" srcId="{3360209E-956F-4E15-92A6-3F060E4FA195}" destId="{328E709F-A4B7-436F-9341-7B4EE1806B6B}" srcOrd="1" destOrd="0" presId="urn:microsoft.com/office/officeart/2005/8/layout/pyramid1"/>
    <dgm:cxn modelId="{AEF6C920-8F73-4BE1-879C-7BF7DA7D04BA}" type="presParOf" srcId="{1EBFB5F3-BD37-4D8A-AF3B-22435C352779}" destId="{56A06363-2E24-40FB-B1C6-90A08C0F61BB}" srcOrd="6" destOrd="0" presId="urn:microsoft.com/office/officeart/2005/8/layout/pyramid1"/>
    <dgm:cxn modelId="{AA6DCEF4-28DE-446C-9DDC-2AA8F380CF40}" type="presParOf" srcId="{56A06363-2E24-40FB-B1C6-90A08C0F61BB}" destId="{E9571C73-657C-4C85-A138-A5F217F9BECD}" srcOrd="0" destOrd="0" presId="urn:microsoft.com/office/officeart/2005/8/layout/pyramid1"/>
    <dgm:cxn modelId="{9DE523D5-29EA-4BD0-9EF8-6DC78C827D60}" type="presParOf" srcId="{56A06363-2E24-40FB-B1C6-90A08C0F61BB}" destId="{368E682B-29A1-4DBB-B5EE-586A16577315}" srcOrd="1" destOrd="0" presId="urn:microsoft.com/office/officeart/2005/8/layout/pyramid1"/>
    <dgm:cxn modelId="{818DB8C3-8F37-4915-A811-FEFC3ABCE395}" type="presParOf" srcId="{1EBFB5F3-BD37-4D8A-AF3B-22435C352779}" destId="{0C79AFDD-FD08-4CC5-B73B-1A4C619AD436}" srcOrd="7" destOrd="0" presId="urn:microsoft.com/office/officeart/2005/8/layout/pyramid1"/>
    <dgm:cxn modelId="{20B13D49-5AC9-4442-8ACA-F08338907FA2}" type="presParOf" srcId="{0C79AFDD-FD08-4CC5-B73B-1A4C619AD436}" destId="{AE3AC1A2-9D78-48AC-B3F1-BF355CFB65EC}" srcOrd="0" destOrd="0" presId="urn:microsoft.com/office/officeart/2005/8/layout/pyramid1"/>
    <dgm:cxn modelId="{AA5223DF-9B50-4F1A-9CC5-763C269844CB}" type="presParOf" srcId="{0C79AFDD-FD08-4CC5-B73B-1A4C619AD436}" destId="{A9C47FF6-906E-44D1-9741-91D06FD07C5A}" srcOrd="1" destOrd="0" presId="urn:microsoft.com/office/officeart/2005/8/layout/pyramid1"/>
    <dgm:cxn modelId="{44E757A0-3FB0-4AB3-9A06-BF3F6798FCA0}" type="presParOf" srcId="{1EBFB5F3-BD37-4D8A-AF3B-22435C352779}" destId="{63D279B2-4FF8-4096-9CB9-E90F301FD60B}" srcOrd="8" destOrd="0" presId="urn:microsoft.com/office/officeart/2005/8/layout/pyramid1"/>
    <dgm:cxn modelId="{5121F685-5E0A-450F-BF1E-1E88A1BBFF48}" type="presParOf" srcId="{63D279B2-4FF8-4096-9CB9-E90F301FD60B}" destId="{EF24D9C4-66E2-4A78-94A0-94C1D348B20B}" srcOrd="0" destOrd="0" presId="urn:microsoft.com/office/officeart/2005/8/layout/pyramid1"/>
    <dgm:cxn modelId="{04737FF2-E1F8-4C48-A1A7-7A4F899A062D}" type="presParOf" srcId="{63D279B2-4FF8-4096-9CB9-E90F301FD60B}" destId="{B38F3B33-4B19-4AE4-AA52-D47636ED0AD5}" srcOrd="1" destOrd="0" presId="urn:microsoft.com/office/officeart/2005/8/layout/pyramid1"/>
    <dgm:cxn modelId="{2EB85B9C-7233-4F8D-B304-D73A0B9F1441}" type="presParOf" srcId="{1EBFB5F3-BD37-4D8A-AF3B-22435C352779}" destId="{93E0E308-596B-4D54-ABEA-3977A968CC1A}" srcOrd="9" destOrd="0" presId="urn:microsoft.com/office/officeart/2005/8/layout/pyramid1"/>
    <dgm:cxn modelId="{D7720A94-510E-4B0A-9A99-CD54096E8D5F}" type="presParOf" srcId="{93E0E308-596B-4D54-ABEA-3977A968CC1A}" destId="{1545788F-0F26-4D10-BFEB-E9A00991F9A6}" srcOrd="0" destOrd="0" presId="urn:microsoft.com/office/officeart/2005/8/layout/pyramid1"/>
    <dgm:cxn modelId="{710EBD27-2969-4E6F-8C7A-AE59C5859122}" type="presParOf" srcId="{93E0E308-596B-4D54-ABEA-3977A968CC1A}" destId="{1C70FA76-F5D9-4846-8179-4BBAEBEF8479}"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BB7C8-4B6F-4517-B1B1-4683BE8EA95C}">
      <dsp:nvSpPr>
        <dsp:cNvPr id="0" name=""/>
        <dsp:cNvSpPr/>
      </dsp:nvSpPr>
      <dsp:spPr>
        <a:xfrm>
          <a:off x="3975085" y="0"/>
          <a:ext cx="883352" cy="594074"/>
        </a:xfrm>
        <a:prstGeom prst="trapezoid">
          <a:avLst>
            <a:gd name="adj" fmla="val 74347"/>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ja-JP" sz="1800" kern="1200" dirty="0" smtClean="0"/>
        </a:p>
      </dsp:txBody>
      <dsp:txXfrm>
        <a:off x="3975085" y="0"/>
        <a:ext cx="883352" cy="594074"/>
      </dsp:txXfrm>
    </dsp:sp>
    <dsp:sp modelId="{A8F6ADE2-5FFF-47B0-BCE6-E5CB5C7C3D7B}">
      <dsp:nvSpPr>
        <dsp:cNvPr id="0" name=""/>
        <dsp:cNvSpPr/>
      </dsp:nvSpPr>
      <dsp:spPr>
        <a:xfrm>
          <a:off x="3533409" y="594074"/>
          <a:ext cx="1766704" cy="594074"/>
        </a:xfrm>
        <a:prstGeom prst="trapezoid">
          <a:avLst>
            <a:gd name="adj" fmla="val 74347"/>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おおぜき</a:t>
          </a:r>
          <a:endParaRPr lang="en-AU" sz="2200" kern="1200" dirty="0"/>
        </a:p>
      </dsp:txBody>
      <dsp:txXfrm>
        <a:off x="3842582" y="594074"/>
        <a:ext cx="1148357" cy="594074"/>
      </dsp:txXfrm>
    </dsp:sp>
    <dsp:sp modelId="{45F4968C-605F-4391-974D-2C68D84F342C}">
      <dsp:nvSpPr>
        <dsp:cNvPr id="0" name=""/>
        <dsp:cNvSpPr/>
      </dsp:nvSpPr>
      <dsp:spPr>
        <a:xfrm>
          <a:off x="3091733" y="1188149"/>
          <a:ext cx="2650056" cy="594074"/>
        </a:xfrm>
        <a:prstGeom prst="trapezoid">
          <a:avLst>
            <a:gd name="adj" fmla="val 74347"/>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せきわけ</a:t>
          </a:r>
          <a:endParaRPr lang="en-AU" sz="2200" kern="1200" dirty="0"/>
        </a:p>
      </dsp:txBody>
      <dsp:txXfrm>
        <a:off x="3555493" y="1188149"/>
        <a:ext cx="1722536" cy="594074"/>
      </dsp:txXfrm>
    </dsp:sp>
    <dsp:sp modelId="{B351517F-FDBB-4995-BECC-C0B267B678BD}">
      <dsp:nvSpPr>
        <dsp:cNvPr id="0" name=""/>
        <dsp:cNvSpPr/>
      </dsp:nvSpPr>
      <dsp:spPr>
        <a:xfrm>
          <a:off x="2650056" y="1782224"/>
          <a:ext cx="3533409" cy="594074"/>
        </a:xfrm>
        <a:prstGeom prst="trapezoid">
          <a:avLst>
            <a:gd name="adj" fmla="val 74347"/>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こむすび</a:t>
          </a:r>
          <a:endParaRPr lang="en-AU" sz="2200" kern="1200" dirty="0"/>
        </a:p>
      </dsp:txBody>
      <dsp:txXfrm>
        <a:off x="3268403" y="1782224"/>
        <a:ext cx="2296715" cy="594074"/>
      </dsp:txXfrm>
    </dsp:sp>
    <dsp:sp modelId="{5BFE719A-02CA-49A4-B6C4-D9A17F786E4D}">
      <dsp:nvSpPr>
        <dsp:cNvPr id="0" name=""/>
        <dsp:cNvSpPr/>
      </dsp:nvSpPr>
      <dsp:spPr>
        <a:xfrm>
          <a:off x="2208380" y="2376299"/>
          <a:ext cx="4416761" cy="594074"/>
        </a:xfrm>
        <a:prstGeom prst="trapezoid">
          <a:avLst>
            <a:gd name="adj" fmla="val 74347"/>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まえがしら</a:t>
          </a:r>
          <a:endParaRPr lang="en-AU" sz="2200" kern="1200" dirty="0"/>
        </a:p>
      </dsp:txBody>
      <dsp:txXfrm>
        <a:off x="2981314" y="2376299"/>
        <a:ext cx="2870894" cy="594074"/>
      </dsp:txXfrm>
    </dsp:sp>
    <dsp:sp modelId="{5E154953-D9BA-4216-BC2A-0B50D0DFC78E}">
      <dsp:nvSpPr>
        <dsp:cNvPr id="0" name=""/>
        <dsp:cNvSpPr/>
      </dsp:nvSpPr>
      <dsp:spPr>
        <a:xfrm>
          <a:off x="1766704" y="2970373"/>
          <a:ext cx="5300113" cy="594074"/>
        </a:xfrm>
        <a:prstGeom prst="trapezoid">
          <a:avLst>
            <a:gd name="adj" fmla="val 74347"/>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じゅうりょう</a:t>
          </a:r>
          <a:endParaRPr lang="en-AU" sz="2200" kern="1200" dirty="0"/>
        </a:p>
      </dsp:txBody>
      <dsp:txXfrm>
        <a:off x="2694224" y="2970373"/>
        <a:ext cx="3445073" cy="594074"/>
      </dsp:txXfrm>
    </dsp:sp>
    <dsp:sp modelId="{E9571C73-657C-4C85-A138-A5F217F9BECD}">
      <dsp:nvSpPr>
        <dsp:cNvPr id="0" name=""/>
        <dsp:cNvSpPr/>
      </dsp:nvSpPr>
      <dsp:spPr>
        <a:xfrm>
          <a:off x="1325028" y="3564448"/>
          <a:ext cx="6183466" cy="594074"/>
        </a:xfrm>
        <a:prstGeom prst="trapezoid">
          <a:avLst>
            <a:gd name="adj" fmla="val 74347"/>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まくした</a:t>
          </a:r>
          <a:endParaRPr lang="en-AU" sz="2200" kern="1200" dirty="0"/>
        </a:p>
      </dsp:txBody>
      <dsp:txXfrm>
        <a:off x="2407135" y="3564448"/>
        <a:ext cx="4019252" cy="594074"/>
      </dsp:txXfrm>
    </dsp:sp>
    <dsp:sp modelId="{AE3AC1A2-9D78-48AC-B3F1-BF355CFB65EC}">
      <dsp:nvSpPr>
        <dsp:cNvPr id="0" name=""/>
        <dsp:cNvSpPr/>
      </dsp:nvSpPr>
      <dsp:spPr>
        <a:xfrm>
          <a:off x="883352" y="4158523"/>
          <a:ext cx="7066818" cy="594074"/>
        </a:xfrm>
        <a:prstGeom prst="trapezoid">
          <a:avLst>
            <a:gd name="adj" fmla="val 74347"/>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さんだんめ</a:t>
          </a:r>
          <a:endParaRPr lang="en-AU" sz="2200" kern="1200" dirty="0"/>
        </a:p>
      </dsp:txBody>
      <dsp:txXfrm>
        <a:off x="2120045" y="4158523"/>
        <a:ext cx="4593431" cy="594074"/>
      </dsp:txXfrm>
    </dsp:sp>
    <dsp:sp modelId="{EF24D9C4-66E2-4A78-94A0-94C1D348B20B}">
      <dsp:nvSpPr>
        <dsp:cNvPr id="0" name=""/>
        <dsp:cNvSpPr/>
      </dsp:nvSpPr>
      <dsp:spPr>
        <a:xfrm>
          <a:off x="441676" y="4752598"/>
          <a:ext cx="7950170" cy="594074"/>
        </a:xfrm>
        <a:prstGeom prst="trapezoid">
          <a:avLst>
            <a:gd name="adj" fmla="val 74347"/>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じょにだん</a:t>
          </a:r>
          <a:endParaRPr lang="en-AU" sz="2200" kern="1200" dirty="0"/>
        </a:p>
      </dsp:txBody>
      <dsp:txXfrm>
        <a:off x="1832956" y="4752598"/>
        <a:ext cx="5167610" cy="594074"/>
      </dsp:txXfrm>
    </dsp:sp>
    <dsp:sp modelId="{1545788F-0F26-4D10-BFEB-E9A00991F9A6}">
      <dsp:nvSpPr>
        <dsp:cNvPr id="0" name=""/>
        <dsp:cNvSpPr/>
      </dsp:nvSpPr>
      <dsp:spPr>
        <a:xfrm>
          <a:off x="0" y="5346673"/>
          <a:ext cx="8833522" cy="594074"/>
        </a:xfrm>
        <a:prstGeom prst="trapezoid">
          <a:avLst>
            <a:gd name="adj" fmla="val 74347"/>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じょのくち</a:t>
          </a:r>
          <a:endParaRPr lang="en-AU" sz="2200" kern="1200" dirty="0"/>
        </a:p>
      </dsp:txBody>
      <dsp:txXfrm>
        <a:off x="1545866" y="5346673"/>
        <a:ext cx="5741789" cy="5940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C7E6D-750A-4452-B5FA-736F72A8B715}" type="datetimeFigureOut">
              <a:rPr lang="en-AU" smtClean="0"/>
              <a:t>16/07/2019</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9DC26-5C85-4E25-9F74-87841987EFD0}" type="slidenum">
              <a:rPr lang="en-AU" smtClean="0"/>
              <a:t>‹#›</a:t>
            </a:fld>
            <a:endParaRPr lang="en-AU" dirty="0"/>
          </a:p>
        </p:txBody>
      </p:sp>
    </p:spTree>
    <p:extLst>
      <p:ext uri="{BB962C8B-B14F-4D97-AF65-F5344CB8AC3E}">
        <p14:creationId xmlns:p14="http://schemas.microsoft.com/office/powerpoint/2010/main" val="216902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E39DC26-5C85-4E25-9F74-87841987EFD0}" type="slidenum">
              <a:rPr lang="en-AU" smtClean="0"/>
              <a:t>4</a:t>
            </a:fld>
            <a:endParaRPr lang="en-AU"/>
          </a:p>
        </p:txBody>
      </p:sp>
    </p:spTree>
    <p:extLst>
      <p:ext uri="{BB962C8B-B14F-4D97-AF65-F5344CB8AC3E}">
        <p14:creationId xmlns:p14="http://schemas.microsoft.com/office/powerpoint/2010/main" val="261396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9DC26-5C85-4E25-9F74-87841987EFD0}" type="slidenum">
              <a:rPr lang="en-AU" smtClean="0"/>
              <a:t>5</a:t>
            </a:fld>
            <a:endParaRPr lang="en-AU"/>
          </a:p>
        </p:txBody>
      </p:sp>
    </p:spTree>
    <p:extLst>
      <p:ext uri="{BB962C8B-B14F-4D97-AF65-F5344CB8AC3E}">
        <p14:creationId xmlns:p14="http://schemas.microsoft.com/office/powerpoint/2010/main" val="242353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9DC26-5C85-4E25-9F74-87841987EFD0}" type="slidenum">
              <a:rPr lang="en-AU" smtClean="0"/>
              <a:t>6</a:t>
            </a:fld>
            <a:endParaRPr lang="en-AU"/>
          </a:p>
        </p:txBody>
      </p:sp>
    </p:spTree>
    <p:extLst>
      <p:ext uri="{BB962C8B-B14F-4D97-AF65-F5344CB8AC3E}">
        <p14:creationId xmlns:p14="http://schemas.microsoft.com/office/powerpoint/2010/main" val="9990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9DC26-5C85-4E25-9F74-87841987EFD0}" type="slidenum">
              <a:rPr lang="en-AU" smtClean="0"/>
              <a:t>7</a:t>
            </a:fld>
            <a:endParaRPr lang="en-AU"/>
          </a:p>
        </p:txBody>
      </p:sp>
    </p:spTree>
    <p:extLst>
      <p:ext uri="{BB962C8B-B14F-4D97-AF65-F5344CB8AC3E}">
        <p14:creationId xmlns:p14="http://schemas.microsoft.com/office/powerpoint/2010/main" val="15503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9DC26-5C85-4E25-9F74-87841987EFD0}" type="slidenum">
              <a:rPr lang="en-AU" smtClean="0"/>
              <a:t>8</a:t>
            </a:fld>
            <a:endParaRPr lang="en-AU"/>
          </a:p>
        </p:txBody>
      </p:sp>
    </p:spTree>
    <p:extLst>
      <p:ext uri="{BB962C8B-B14F-4D97-AF65-F5344CB8AC3E}">
        <p14:creationId xmlns:p14="http://schemas.microsoft.com/office/powerpoint/2010/main" val="101851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9390A75-0599-44A4-A890-F74A7C4CF4B2}" type="slidenum">
              <a:rPr lang="en-AU" smtClean="0"/>
              <a:t>15</a:t>
            </a:fld>
            <a:endParaRPr lang="en-AU"/>
          </a:p>
        </p:txBody>
      </p:sp>
    </p:spTree>
    <p:extLst>
      <p:ext uri="{BB962C8B-B14F-4D97-AF65-F5344CB8AC3E}">
        <p14:creationId xmlns:p14="http://schemas.microsoft.com/office/powerpoint/2010/main" val="32800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247618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328703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335152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112999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50522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402112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150777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210011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36384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141005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8D58652-C57B-48C9-855E-4D130382304E}" type="datetimeFigureOut">
              <a:rPr lang="en-AU" smtClean="0"/>
              <a:t>16/07/2019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F02ACBC-6D41-444C-B59A-C774BC5943DB}" type="slidenum">
              <a:rPr lang="en-AU" smtClean="0"/>
              <a:t>‹#›</a:t>
            </a:fld>
            <a:endParaRPr lang="en-AU" dirty="0"/>
          </a:p>
        </p:txBody>
      </p:sp>
    </p:spTree>
    <p:extLst>
      <p:ext uri="{BB962C8B-B14F-4D97-AF65-F5344CB8AC3E}">
        <p14:creationId xmlns:p14="http://schemas.microsoft.com/office/powerpoint/2010/main" val="81249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58652-C57B-48C9-855E-4D130382304E}" type="datetimeFigureOut">
              <a:rPr lang="en-AU" smtClean="0"/>
              <a:t>16/07/2019</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2ACBC-6D41-444C-B59A-C774BC5943DB}" type="slidenum">
              <a:rPr lang="en-AU" smtClean="0"/>
              <a:t>‹#›</a:t>
            </a:fld>
            <a:endParaRPr lang="en-AU" dirty="0"/>
          </a:p>
        </p:txBody>
      </p:sp>
    </p:spTree>
    <p:extLst>
      <p:ext uri="{BB962C8B-B14F-4D97-AF65-F5344CB8AC3E}">
        <p14:creationId xmlns:p14="http://schemas.microsoft.com/office/powerpoint/2010/main" val="299153193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980728"/>
            <a:ext cx="7772400" cy="1470025"/>
          </a:xfrm>
        </p:spPr>
        <p:txBody>
          <a:bodyPr>
            <a:normAutofit/>
          </a:bodyPr>
          <a:lstStyle/>
          <a:p>
            <a:r>
              <a:rPr lang="ja-JP" altLang="en-US" sz="4800" dirty="0" smtClean="0"/>
              <a:t>すもうであそぼう！</a:t>
            </a:r>
            <a:endParaRPr lang="en-US" sz="4800" dirty="0"/>
          </a:p>
        </p:txBody>
      </p:sp>
      <p:sp>
        <p:nvSpPr>
          <p:cNvPr id="3" name="Subtitle 2"/>
          <p:cNvSpPr>
            <a:spLocks noGrp="1"/>
          </p:cNvSpPr>
          <p:nvPr>
            <p:ph type="subTitle" idx="1"/>
          </p:nvPr>
        </p:nvSpPr>
        <p:spPr>
          <a:xfrm>
            <a:off x="1691680" y="2443827"/>
            <a:ext cx="5752728" cy="694928"/>
          </a:xfrm>
        </p:spPr>
        <p:txBody>
          <a:bodyPr/>
          <a:lstStyle/>
          <a:p>
            <a:r>
              <a:rPr lang="en-US" dirty="0" smtClean="0"/>
              <a:t>Sumo games in class</a:t>
            </a:r>
            <a:endParaRPr lang="en-US" dirty="0"/>
          </a:p>
        </p:txBody>
      </p:sp>
      <p:pic>
        <p:nvPicPr>
          <p:cNvPr id="4" name="Picture 3" descr="sumo_torikum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119783"/>
            <a:ext cx="3384376" cy="3384376"/>
          </a:xfrm>
          <a:prstGeom prst="rect">
            <a:avLst/>
          </a:prstGeom>
        </p:spPr>
      </p:pic>
      <p:sp>
        <p:nvSpPr>
          <p:cNvPr id="5" name="Rectangle 4"/>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86052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7848872" cy="1077218"/>
          </a:xfrm>
          <a:prstGeom prst="rect">
            <a:avLst/>
          </a:prstGeom>
          <a:noFill/>
        </p:spPr>
        <p:txBody>
          <a:bodyPr wrap="square" rtlCol="0">
            <a:spAutoFit/>
          </a:bodyPr>
          <a:lstStyle/>
          <a:p>
            <a:pPr marL="514350" indent="-514350">
              <a:buAutoNum type="arabicPeriod"/>
            </a:pPr>
            <a:r>
              <a:rPr lang="en-AU" altLang="ja-JP" sz="3200" dirty="0" smtClean="0"/>
              <a:t>The </a:t>
            </a:r>
            <a:r>
              <a:rPr lang="ja-JP" altLang="en-US" sz="3200" dirty="0" smtClean="0"/>
              <a:t>よびだし（</a:t>
            </a:r>
            <a:r>
              <a:rPr lang="en-AU" altLang="ja-JP" sz="3200" dirty="0" smtClean="0"/>
              <a:t>ring attendant</a:t>
            </a:r>
            <a:r>
              <a:rPr lang="ja-JP" altLang="en-US" sz="3200" dirty="0" smtClean="0"/>
              <a:t>）</a:t>
            </a:r>
            <a:r>
              <a:rPr lang="en-AU" altLang="ja-JP" sz="3200" dirty="0" smtClean="0"/>
              <a:t>introduces the contestants </a:t>
            </a:r>
          </a:p>
        </p:txBody>
      </p:sp>
      <p:sp>
        <p:nvSpPr>
          <p:cNvPr id="6" name="Rounded Rectangular Callout 5"/>
          <p:cNvSpPr/>
          <p:nvPr/>
        </p:nvSpPr>
        <p:spPr>
          <a:xfrm>
            <a:off x="4139952" y="1340768"/>
            <a:ext cx="4104456" cy="2592288"/>
          </a:xfrm>
          <a:prstGeom prst="wedgeRoundRectCallout">
            <a:avLst>
              <a:gd name="adj1" fmla="val -66004"/>
              <a:gd name="adj2" fmla="val -2623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schemeClr val="tx1"/>
                </a:solidFill>
                <a:latin typeface="ＭＳ Ｐゴシック"/>
                <a:ea typeface="ＭＳ Ｐゴシック"/>
                <a:cs typeface="ＭＳ Ｐゴシック"/>
              </a:rPr>
              <a:t>ひが</a:t>
            </a:r>
            <a:r>
              <a:rPr lang="en-AU" altLang="ja-JP" sz="3200" dirty="0" smtClean="0">
                <a:solidFill>
                  <a:schemeClr val="tx1"/>
                </a:solidFill>
                <a:latin typeface="ＭＳ Ｐゴシック"/>
                <a:ea typeface="ＭＳ Ｐゴシック"/>
                <a:cs typeface="ＭＳ Ｐゴシック"/>
              </a:rPr>
              <a:t>-</a:t>
            </a:r>
            <a:r>
              <a:rPr lang="ja-JP" altLang="en-US" sz="3200" dirty="0" smtClean="0">
                <a:solidFill>
                  <a:schemeClr val="tx1"/>
                </a:solidFill>
                <a:latin typeface="ＭＳ Ｐゴシック"/>
                <a:ea typeface="ＭＳ Ｐゴシック"/>
                <a:cs typeface="ＭＳ Ｐゴシック"/>
              </a:rPr>
              <a:t>し</a:t>
            </a:r>
            <a:r>
              <a:rPr lang="en-US" altLang="ja-JP" sz="3200" dirty="0">
                <a:solidFill>
                  <a:schemeClr val="tx1"/>
                </a:solidFill>
                <a:latin typeface="ＭＳ Ｐゴシック"/>
                <a:ea typeface="ＭＳ Ｐゴシック"/>
                <a:cs typeface="ＭＳ Ｐゴシック"/>
              </a:rPr>
              <a:t>-</a:t>
            </a:r>
            <a:r>
              <a:rPr lang="en-US" altLang="ja-JP" sz="3200" dirty="0" smtClean="0">
                <a:solidFill>
                  <a:schemeClr val="tx1"/>
                </a:solidFill>
                <a:latin typeface="ＭＳ Ｐゴシック"/>
                <a:ea typeface="ＭＳ Ｐゴシック"/>
                <a:cs typeface="ＭＳ Ｐゴシック"/>
              </a:rPr>
              <a:t>..............</a:t>
            </a:r>
          </a:p>
          <a:p>
            <a:pPr algn="ctr"/>
            <a:endParaRPr lang="en-US" sz="3200" dirty="0">
              <a:solidFill>
                <a:schemeClr val="tx1"/>
              </a:solidFill>
              <a:latin typeface="ＭＳ Ｐゴシック"/>
              <a:ea typeface="ＭＳ Ｐゴシック"/>
              <a:cs typeface="ＭＳ Ｐゴシック"/>
            </a:endParaRPr>
          </a:p>
          <a:p>
            <a:pPr algn="ctr"/>
            <a:r>
              <a:rPr lang="ja-JP" altLang="en-US" sz="3200" dirty="0" smtClean="0">
                <a:solidFill>
                  <a:schemeClr val="tx1"/>
                </a:solidFill>
                <a:latin typeface="ＭＳ Ｐゴシック"/>
                <a:ea typeface="ＭＳ Ｐゴシック"/>
                <a:cs typeface="ＭＳ Ｐゴシック"/>
              </a:rPr>
              <a:t>に</a:t>
            </a:r>
            <a:r>
              <a:rPr lang="en-US" altLang="ja-JP" sz="3200" dirty="0">
                <a:solidFill>
                  <a:schemeClr val="tx1"/>
                </a:solidFill>
                <a:latin typeface="ＭＳ Ｐゴシック"/>
                <a:ea typeface="ＭＳ Ｐゴシック"/>
                <a:cs typeface="ＭＳ Ｐゴシック"/>
              </a:rPr>
              <a:t>-</a:t>
            </a:r>
            <a:r>
              <a:rPr lang="ja-JP" altLang="en-US" sz="3200" dirty="0" smtClean="0">
                <a:solidFill>
                  <a:schemeClr val="tx1"/>
                </a:solidFill>
                <a:latin typeface="ＭＳ Ｐゴシック"/>
                <a:ea typeface="ＭＳ Ｐゴシック"/>
                <a:cs typeface="ＭＳ Ｐゴシック"/>
              </a:rPr>
              <a:t>し</a:t>
            </a:r>
            <a:r>
              <a:rPr lang="en-US" altLang="ja-JP" sz="3200" dirty="0">
                <a:solidFill>
                  <a:schemeClr val="tx1"/>
                </a:solidFill>
                <a:latin typeface="ＭＳ Ｐゴシック"/>
                <a:ea typeface="ＭＳ Ｐゴシック"/>
                <a:cs typeface="ＭＳ Ｐゴシック"/>
              </a:rPr>
              <a:t>-</a:t>
            </a:r>
            <a:r>
              <a:rPr lang="en-US" altLang="ja-JP" sz="3200" dirty="0" smtClean="0">
                <a:solidFill>
                  <a:schemeClr val="tx1"/>
                </a:solidFill>
                <a:latin typeface="ＭＳ Ｐゴシック"/>
                <a:ea typeface="ＭＳ Ｐゴシック"/>
                <a:cs typeface="ＭＳ Ｐゴシック"/>
              </a:rPr>
              <a:t>..............</a:t>
            </a:r>
            <a:endParaRPr lang="en-US" sz="3200" dirty="0">
              <a:solidFill>
                <a:schemeClr val="tx1"/>
              </a:solidFill>
              <a:latin typeface="ＭＳ Ｐゴシック"/>
              <a:ea typeface="ＭＳ Ｐゴシック"/>
              <a:cs typeface="ＭＳ Ｐゴシック"/>
            </a:endParaRPr>
          </a:p>
        </p:txBody>
      </p:sp>
      <p:pic>
        <p:nvPicPr>
          <p:cNvPr id="8" name="Picture 7" descr="994614.jpg"/>
          <p:cNvPicPr>
            <a:picLocks noChangeAspect="1"/>
          </p:cNvPicPr>
          <p:nvPr/>
        </p:nvPicPr>
        <p:blipFill rotWithShape="1">
          <a:blip r:embed="rId2">
            <a:extLst>
              <a:ext uri="{28A0092B-C50C-407E-A947-70E740481C1C}">
                <a14:useLocalDpi xmlns:a14="http://schemas.microsoft.com/office/drawing/2010/main" val="0"/>
              </a:ext>
            </a:extLst>
          </a:blip>
          <a:srcRect r="31568" b="2686"/>
          <a:stretch/>
        </p:blipFill>
        <p:spPr>
          <a:xfrm>
            <a:off x="323528" y="1556792"/>
            <a:ext cx="3090628" cy="4388003"/>
          </a:xfrm>
          <a:prstGeom prst="rect">
            <a:avLst/>
          </a:prstGeom>
        </p:spPr>
      </p:pic>
      <p:pic>
        <p:nvPicPr>
          <p:cNvPr id="2" name="Picture 1" descr="sumo_dohyou_nana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79" y="4293096"/>
            <a:ext cx="2880320" cy="2125676"/>
          </a:xfrm>
          <a:prstGeom prst="rect">
            <a:avLst/>
          </a:prstGeom>
        </p:spPr>
      </p:pic>
      <p:sp>
        <p:nvSpPr>
          <p:cNvPr id="3" name="TextBox 2"/>
          <p:cNvSpPr txBox="1"/>
          <p:nvPr/>
        </p:nvSpPr>
        <p:spPr>
          <a:xfrm>
            <a:off x="7641360" y="4683219"/>
            <a:ext cx="899592" cy="861774"/>
          </a:xfrm>
          <a:prstGeom prst="rect">
            <a:avLst/>
          </a:prstGeom>
          <a:noFill/>
        </p:spPr>
        <p:txBody>
          <a:bodyPr wrap="square" rtlCol="0">
            <a:spAutoFit/>
          </a:bodyPr>
          <a:lstStyle/>
          <a:p>
            <a:r>
              <a:rPr lang="ja-JP" altLang="en-US" dirty="0" smtClean="0"/>
              <a:t>ひがし</a:t>
            </a:r>
            <a:endParaRPr lang="en-US" altLang="ja-JP" dirty="0" smtClean="0"/>
          </a:p>
          <a:p>
            <a:r>
              <a:rPr lang="ja-JP" altLang="en-US" sz="3200" dirty="0" smtClean="0"/>
              <a:t> 東</a:t>
            </a:r>
            <a:endParaRPr lang="en-AU" altLang="ja-JP" sz="3200" dirty="0" smtClean="0"/>
          </a:p>
        </p:txBody>
      </p:sp>
      <p:sp>
        <p:nvSpPr>
          <p:cNvPr id="7" name="TextBox 6"/>
          <p:cNvSpPr txBox="1"/>
          <p:nvPr/>
        </p:nvSpPr>
        <p:spPr>
          <a:xfrm>
            <a:off x="3815916" y="4653136"/>
            <a:ext cx="720080" cy="861774"/>
          </a:xfrm>
          <a:prstGeom prst="rect">
            <a:avLst/>
          </a:prstGeom>
          <a:noFill/>
        </p:spPr>
        <p:txBody>
          <a:bodyPr wrap="square" rtlCol="0">
            <a:spAutoFit/>
          </a:bodyPr>
          <a:lstStyle/>
          <a:p>
            <a:r>
              <a:rPr lang="ja-JP" altLang="en-US" dirty="0" smtClean="0"/>
              <a:t>にし</a:t>
            </a:r>
            <a:endParaRPr lang="en-US" altLang="ja-JP" dirty="0" smtClean="0"/>
          </a:p>
          <a:p>
            <a:r>
              <a:rPr lang="ja-JP" altLang="en-US" sz="3200" dirty="0" smtClean="0"/>
              <a:t>西</a:t>
            </a:r>
            <a:endParaRPr lang="en-AU" altLang="ja-JP" sz="3200" dirty="0" smtClean="0"/>
          </a:p>
        </p:txBody>
      </p:sp>
      <p:sp>
        <p:nvSpPr>
          <p:cNvPr id="10" name="Rectangle 9"/>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515452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imiko.nw\Desktop\すもう\New6-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74" y="1556792"/>
            <a:ext cx="3528392" cy="4949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332656"/>
            <a:ext cx="8568952" cy="1569660"/>
          </a:xfrm>
          <a:prstGeom prst="rect">
            <a:avLst/>
          </a:prstGeom>
          <a:noFill/>
        </p:spPr>
        <p:txBody>
          <a:bodyPr wrap="square" rtlCol="0">
            <a:spAutoFit/>
          </a:bodyPr>
          <a:lstStyle/>
          <a:p>
            <a:pPr marL="514350" indent="-514350">
              <a:buAutoNum type="arabicPeriod" startAt="2"/>
            </a:pPr>
            <a:r>
              <a:rPr lang="en-AU" altLang="ja-JP" sz="3200" dirty="0"/>
              <a:t>C</a:t>
            </a:r>
            <a:r>
              <a:rPr lang="en-AU" altLang="ja-JP" sz="3200" dirty="0" smtClean="0"/>
              <a:t>ontestants perform a series of rituals after their names are called at the start of the bout.</a:t>
            </a:r>
          </a:p>
          <a:p>
            <a:r>
              <a:rPr lang="en-AU" altLang="ja-JP" sz="3200" dirty="0" err="1" smtClean="0"/>
              <a:t>eg</a:t>
            </a:r>
            <a:r>
              <a:rPr lang="en-AU" altLang="ja-JP" sz="3200" dirty="0" smtClean="0"/>
              <a:t>,</a:t>
            </a:r>
          </a:p>
        </p:txBody>
      </p:sp>
      <p:sp>
        <p:nvSpPr>
          <p:cNvPr id="11" name="TextBox 10"/>
          <p:cNvSpPr txBox="1"/>
          <p:nvPr/>
        </p:nvSpPr>
        <p:spPr>
          <a:xfrm>
            <a:off x="855031" y="5588168"/>
            <a:ext cx="2376264" cy="523220"/>
          </a:xfrm>
          <a:prstGeom prst="rect">
            <a:avLst/>
          </a:prstGeom>
          <a:noFill/>
        </p:spPr>
        <p:txBody>
          <a:bodyPr wrap="square" rtlCol="0">
            <a:spAutoFit/>
          </a:bodyPr>
          <a:lstStyle/>
          <a:p>
            <a:r>
              <a:rPr lang="ja-JP" altLang="en-US" sz="2800" dirty="0" smtClean="0"/>
              <a:t>しおをまきます</a:t>
            </a:r>
            <a:endParaRPr lang="en-US" sz="2800" dirty="0"/>
          </a:p>
        </p:txBody>
      </p:sp>
      <p:sp>
        <p:nvSpPr>
          <p:cNvPr id="14" name="TextBox 13"/>
          <p:cNvSpPr txBox="1"/>
          <p:nvPr/>
        </p:nvSpPr>
        <p:spPr>
          <a:xfrm>
            <a:off x="6372200" y="4251116"/>
            <a:ext cx="2664296" cy="1343958"/>
          </a:xfrm>
          <a:prstGeom prst="rect">
            <a:avLst/>
          </a:prstGeom>
          <a:noFill/>
        </p:spPr>
        <p:txBody>
          <a:bodyPr wrap="square" rtlCol="0">
            <a:spAutoFit/>
          </a:bodyPr>
          <a:lstStyle/>
          <a:p>
            <a:pPr>
              <a:lnSpc>
                <a:spcPts val="3800"/>
              </a:lnSpc>
            </a:pPr>
            <a:r>
              <a:rPr lang="ja-JP" altLang="en-US" sz="2800" dirty="0" smtClean="0"/>
              <a:t>水で口をきれいにします</a:t>
            </a:r>
            <a:endParaRPr lang="en-AU" altLang="ja-JP" sz="2800" dirty="0" smtClean="0"/>
          </a:p>
          <a:p>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443" y="2451427"/>
            <a:ext cx="3002653" cy="373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707904" y="5843387"/>
            <a:ext cx="2664296" cy="523220"/>
          </a:xfrm>
          <a:prstGeom prst="rect">
            <a:avLst/>
          </a:prstGeom>
          <a:noFill/>
        </p:spPr>
        <p:txBody>
          <a:bodyPr wrap="square" rtlCol="0">
            <a:spAutoFit/>
          </a:bodyPr>
          <a:lstStyle/>
          <a:p>
            <a:r>
              <a:rPr lang="ja-JP" altLang="en-US" sz="2800" dirty="0" smtClean="0"/>
              <a:t>しこを</a:t>
            </a:r>
            <a:r>
              <a:rPr lang="ja-JP" altLang="en-US" sz="2800" dirty="0"/>
              <a:t>ふ</a:t>
            </a:r>
            <a:r>
              <a:rPr lang="ja-JP" altLang="en-US" sz="2800" dirty="0" smtClean="0"/>
              <a:t>みます</a:t>
            </a:r>
            <a:endParaRPr lang="en-US" sz="2800" dirty="0"/>
          </a:p>
        </p:txBody>
      </p:sp>
      <p:pic>
        <p:nvPicPr>
          <p:cNvPr id="1030" name="Picture 6" descr="C:\Users\himiko.nw\Desktop\すもう\0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82" t="13388" r="25420" b="61464"/>
          <a:stretch/>
        </p:blipFill>
        <p:spPr bwMode="auto">
          <a:xfrm>
            <a:off x="6694534" y="2073794"/>
            <a:ext cx="1950150" cy="15778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柄杓の無料イラスト.png"/>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rot="2644852" flipH="1">
            <a:off x="6484012" y="2739699"/>
            <a:ext cx="1723121" cy="1140179"/>
          </a:xfrm>
          <a:prstGeom prst="rect">
            <a:avLst/>
          </a:prstGeom>
        </p:spPr>
      </p:pic>
      <p:sp>
        <p:nvSpPr>
          <p:cNvPr id="3" name="TextBox 2"/>
          <p:cNvSpPr txBox="1"/>
          <p:nvPr/>
        </p:nvSpPr>
        <p:spPr>
          <a:xfrm>
            <a:off x="6294985" y="4066450"/>
            <a:ext cx="648072" cy="369332"/>
          </a:xfrm>
          <a:prstGeom prst="rect">
            <a:avLst/>
          </a:prstGeom>
          <a:noFill/>
        </p:spPr>
        <p:txBody>
          <a:bodyPr wrap="square" rtlCol="0">
            <a:spAutoFit/>
          </a:bodyPr>
          <a:lstStyle/>
          <a:p>
            <a:r>
              <a:rPr lang="ja-JP" altLang="en-US" dirty="0" smtClean="0"/>
              <a:t>みず</a:t>
            </a:r>
            <a:endParaRPr lang="en-AU" dirty="0"/>
          </a:p>
        </p:txBody>
      </p:sp>
      <p:sp>
        <p:nvSpPr>
          <p:cNvPr id="17" name="TextBox 16"/>
          <p:cNvSpPr txBox="1"/>
          <p:nvPr/>
        </p:nvSpPr>
        <p:spPr>
          <a:xfrm>
            <a:off x="7021537" y="4041293"/>
            <a:ext cx="648072" cy="369332"/>
          </a:xfrm>
          <a:prstGeom prst="rect">
            <a:avLst/>
          </a:prstGeom>
          <a:noFill/>
        </p:spPr>
        <p:txBody>
          <a:bodyPr wrap="square" rtlCol="0">
            <a:spAutoFit/>
          </a:bodyPr>
          <a:lstStyle/>
          <a:p>
            <a:r>
              <a:rPr lang="ja-JP" altLang="en-US" dirty="0" smtClean="0"/>
              <a:t>くち</a:t>
            </a:r>
            <a:endParaRPr lang="en-AU" dirty="0"/>
          </a:p>
        </p:txBody>
      </p:sp>
      <p:sp>
        <p:nvSpPr>
          <p:cNvPr id="13" name="Rectangle 12"/>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4757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1"/>
      <p:bldP spid="10" grpId="0"/>
      <p:bldP spid="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568952" cy="1077218"/>
          </a:xfrm>
          <a:prstGeom prst="rect">
            <a:avLst/>
          </a:prstGeom>
          <a:noFill/>
        </p:spPr>
        <p:txBody>
          <a:bodyPr wrap="square" rtlCol="0">
            <a:spAutoFit/>
          </a:bodyPr>
          <a:lstStyle/>
          <a:p>
            <a:r>
              <a:rPr lang="en-AU" altLang="ja-JP" sz="3200" dirty="0"/>
              <a:t>3</a:t>
            </a:r>
            <a:r>
              <a:rPr lang="en-AU" altLang="ja-JP" sz="3200" dirty="0" smtClean="0"/>
              <a:t>. The bout starts when the referee</a:t>
            </a:r>
            <a:r>
              <a:rPr lang="ja-JP" altLang="en-US" sz="3200" dirty="0" smtClean="0"/>
              <a:t>（ぎょうじ）</a:t>
            </a:r>
            <a:r>
              <a:rPr lang="en-AU" altLang="ja-JP" sz="3200" dirty="0" smtClean="0"/>
              <a:t>calls </a:t>
            </a:r>
          </a:p>
          <a:p>
            <a:r>
              <a:rPr lang="en-AU" altLang="ja-JP" sz="3200" dirty="0"/>
              <a:t> </a:t>
            </a:r>
            <a:r>
              <a:rPr lang="en-AU" altLang="ja-JP" sz="3200" dirty="0" smtClean="0"/>
              <a:t>   out.....</a:t>
            </a:r>
          </a:p>
        </p:txBody>
      </p:sp>
      <p:pic>
        <p:nvPicPr>
          <p:cNvPr id="5" name="Picture 4" descr="sumo_gyouj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340768"/>
            <a:ext cx="2160240" cy="2769539"/>
          </a:xfrm>
          <a:prstGeom prst="rect">
            <a:avLst/>
          </a:prstGeom>
        </p:spPr>
      </p:pic>
      <p:pic>
        <p:nvPicPr>
          <p:cNvPr id="6" name="Picture 5" descr="C:\Users\himiko.nw\Desktop\kids_yubizum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804183"/>
            <a:ext cx="3168352" cy="290980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4572000" y="1700808"/>
            <a:ext cx="3528392" cy="1944216"/>
          </a:xfrm>
          <a:prstGeom prst="wedgeRoundRectCallout">
            <a:avLst>
              <a:gd name="adj1" fmla="val -66004"/>
              <a:gd name="adj2" fmla="val -2623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schemeClr val="tx1"/>
                </a:solidFill>
                <a:latin typeface="ＭＳ Ｐゴシック"/>
                <a:ea typeface="ＭＳ Ｐゴシック"/>
                <a:cs typeface="ＭＳ Ｐゴシック"/>
              </a:rPr>
              <a:t>はっきよい</a:t>
            </a:r>
            <a:r>
              <a:rPr lang="en-US" altLang="ja-JP" sz="3200" dirty="0" smtClean="0">
                <a:solidFill>
                  <a:schemeClr val="tx1"/>
                </a:solidFill>
                <a:latin typeface="ＭＳ Ｐゴシック"/>
                <a:ea typeface="ＭＳ Ｐゴシック"/>
                <a:cs typeface="ＭＳ Ｐゴシック"/>
              </a:rPr>
              <a:t> </a:t>
            </a:r>
            <a:endParaRPr lang="en-AU" altLang="ja-JP" sz="3200" dirty="0" smtClean="0">
              <a:solidFill>
                <a:schemeClr val="tx1"/>
              </a:solidFill>
              <a:latin typeface="ＭＳ Ｐゴシック"/>
              <a:ea typeface="ＭＳ Ｐゴシック"/>
              <a:cs typeface="ＭＳ Ｐゴシック"/>
            </a:endParaRPr>
          </a:p>
          <a:p>
            <a:pPr algn="ctr"/>
            <a:endParaRPr lang="en-AU" dirty="0">
              <a:solidFill>
                <a:schemeClr val="tx1"/>
              </a:solidFill>
              <a:latin typeface="ＭＳ Ｐゴシック"/>
              <a:ea typeface="ＭＳ Ｐゴシック"/>
              <a:cs typeface="ＭＳ Ｐゴシック"/>
            </a:endParaRPr>
          </a:p>
          <a:p>
            <a:pPr algn="ctr"/>
            <a:r>
              <a:rPr lang="ja-JP" altLang="en-US" sz="3200" dirty="0" smtClean="0">
                <a:solidFill>
                  <a:schemeClr val="tx1"/>
                </a:solidFill>
                <a:latin typeface="ＭＳ Ｐゴシック"/>
                <a:ea typeface="ＭＳ Ｐゴシック"/>
                <a:cs typeface="ＭＳ Ｐゴシック"/>
              </a:rPr>
              <a:t>のこった！</a:t>
            </a:r>
            <a:endParaRPr lang="en-US" sz="3200" dirty="0">
              <a:solidFill>
                <a:schemeClr val="tx1"/>
              </a:solidFill>
              <a:latin typeface="ＭＳ Ｐゴシック"/>
              <a:ea typeface="ＭＳ Ｐゴシック"/>
              <a:cs typeface="ＭＳ Ｐゴシック"/>
            </a:endParaRPr>
          </a:p>
        </p:txBody>
      </p:sp>
      <p:sp>
        <p:nvSpPr>
          <p:cNvPr id="9" name="Rectangle 8"/>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51931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604448" cy="1077218"/>
          </a:xfrm>
          <a:prstGeom prst="rect">
            <a:avLst/>
          </a:prstGeom>
          <a:noFill/>
        </p:spPr>
        <p:txBody>
          <a:bodyPr wrap="square" rtlCol="0">
            <a:spAutoFit/>
          </a:bodyPr>
          <a:lstStyle/>
          <a:p>
            <a:r>
              <a:rPr lang="en-AU" altLang="ja-JP" sz="3200" dirty="0"/>
              <a:t>4</a:t>
            </a:r>
            <a:r>
              <a:rPr lang="en-AU" altLang="ja-JP" sz="3200" dirty="0" smtClean="0"/>
              <a:t>. The referee</a:t>
            </a:r>
            <a:r>
              <a:rPr lang="ja-JP" altLang="en-US" sz="3200" dirty="0" smtClean="0"/>
              <a:t>（ぎょうじ）</a:t>
            </a:r>
            <a:r>
              <a:rPr lang="en-AU" altLang="ja-JP" sz="3200" dirty="0" smtClean="0"/>
              <a:t>points his fan</a:t>
            </a:r>
            <a:r>
              <a:rPr lang="ja-JP" altLang="en-US" sz="3200" dirty="0" smtClean="0"/>
              <a:t>（ぐんばい）</a:t>
            </a:r>
            <a:r>
              <a:rPr lang="en-AU" altLang="ja-JP" sz="3200" dirty="0" smtClean="0"/>
              <a:t> </a:t>
            </a:r>
          </a:p>
          <a:p>
            <a:r>
              <a:rPr lang="ja-JP" altLang="ja-JP" sz="3200" dirty="0"/>
              <a:t>　</a:t>
            </a:r>
            <a:r>
              <a:rPr lang="ja-JP" altLang="en-US" sz="3200" dirty="0"/>
              <a:t> </a:t>
            </a:r>
            <a:r>
              <a:rPr lang="en-AU" altLang="ja-JP" sz="3200" dirty="0" smtClean="0"/>
              <a:t>to the winner and announces the name. </a:t>
            </a:r>
          </a:p>
        </p:txBody>
      </p:sp>
      <p:pic>
        <p:nvPicPr>
          <p:cNvPr id="5" name="Picture 4" descr="sumo_gyouj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556792"/>
            <a:ext cx="2062309" cy="2551668"/>
          </a:xfrm>
          <a:prstGeom prst="rect">
            <a:avLst/>
          </a:prstGeom>
        </p:spPr>
      </p:pic>
      <p:sp>
        <p:nvSpPr>
          <p:cNvPr id="8" name="Rounded Rectangular Callout 7"/>
          <p:cNvSpPr/>
          <p:nvPr/>
        </p:nvSpPr>
        <p:spPr>
          <a:xfrm>
            <a:off x="3995936" y="1772816"/>
            <a:ext cx="3528392" cy="1944216"/>
          </a:xfrm>
          <a:prstGeom prst="wedgeRoundRectCallout">
            <a:avLst>
              <a:gd name="adj1" fmla="val -66004"/>
              <a:gd name="adj2" fmla="val -26239"/>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schemeClr val="tx1"/>
                </a:solidFill>
                <a:latin typeface="ＭＳ Ｐゴシック"/>
                <a:ea typeface="ＭＳ Ｐゴシック"/>
                <a:cs typeface="ＭＳ Ｐゴシック"/>
              </a:rPr>
              <a:t>オージーのやま！</a:t>
            </a:r>
            <a:endParaRPr lang="en-US" sz="3200" dirty="0">
              <a:solidFill>
                <a:schemeClr val="tx1"/>
              </a:solidFill>
              <a:latin typeface="ＭＳ Ｐゴシック"/>
              <a:ea typeface="ＭＳ Ｐゴシック"/>
              <a:cs typeface="ＭＳ Ｐゴシック"/>
            </a:endParaRPr>
          </a:p>
        </p:txBody>
      </p:sp>
      <p:pic>
        <p:nvPicPr>
          <p:cNvPr id="10" name="Picture 9" descr="aisatsu_kodomo_girl.png"/>
          <p:cNvPicPr>
            <a:picLocks noChangeAspect="1"/>
          </p:cNvPicPr>
          <p:nvPr/>
        </p:nvPicPr>
        <p:blipFill rotWithShape="1">
          <a:blip r:embed="rId3">
            <a:extLst>
              <a:ext uri="{28A0092B-C50C-407E-A947-70E740481C1C}">
                <a14:useLocalDpi xmlns:a14="http://schemas.microsoft.com/office/drawing/2010/main" val="0"/>
              </a:ext>
            </a:extLst>
          </a:blip>
          <a:srcRect r="13662" b="22822"/>
          <a:stretch/>
        </p:blipFill>
        <p:spPr>
          <a:xfrm>
            <a:off x="3131840" y="4741291"/>
            <a:ext cx="1586525" cy="1640037"/>
          </a:xfrm>
          <a:prstGeom prst="rect">
            <a:avLst/>
          </a:prstGeom>
        </p:spPr>
      </p:pic>
      <p:pic>
        <p:nvPicPr>
          <p:cNvPr id="11" name="Picture 10" descr="aisatsu_kodomo_boy.png"/>
          <p:cNvPicPr>
            <a:picLocks noChangeAspect="1"/>
          </p:cNvPicPr>
          <p:nvPr/>
        </p:nvPicPr>
        <p:blipFill rotWithShape="1">
          <a:blip r:embed="rId4" cstate="print">
            <a:extLst>
              <a:ext uri="{28A0092B-C50C-407E-A947-70E740481C1C}">
                <a14:useLocalDpi xmlns:a14="http://schemas.microsoft.com/office/drawing/2010/main" val="0"/>
              </a:ext>
            </a:extLst>
          </a:blip>
          <a:srcRect l="211" r="-1" b="22411"/>
          <a:stretch/>
        </p:blipFill>
        <p:spPr>
          <a:xfrm flipH="1">
            <a:off x="395536" y="4608512"/>
            <a:ext cx="1954663" cy="1822464"/>
          </a:xfrm>
          <a:prstGeom prst="rect">
            <a:avLst/>
          </a:prstGeom>
        </p:spPr>
      </p:pic>
      <p:grpSp>
        <p:nvGrpSpPr>
          <p:cNvPr id="16" name="Group 15"/>
          <p:cNvGrpSpPr/>
          <p:nvPr/>
        </p:nvGrpSpPr>
        <p:grpSpPr>
          <a:xfrm>
            <a:off x="4976182" y="4005064"/>
            <a:ext cx="3960439" cy="2520280"/>
            <a:chOff x="5206069" y="4648170"/>
            <a:chExt cx="3709408" cy="1944216"/>
          </a:xfrm>
        </p:grpSpPr>
        <p:sp>
          <p:nvSpPr>
            <p:cNvPr id="12" name="Rounded Rectangle 11"/>
            <p:cNvSpPr/>
            <p:nvPr/>
          </p:nvSpPr>
          <p:spPr>
            <a:xfrm>
              <a:off x="5206069" y="4648170"/>
              <a:ext cx="3672408" cy="194421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4" name="TextBox 13"/>
            <p:cNvSpPr txBox="1"/>
            <p:nvPr/>
          </p:nvSpPr>
          <p:spPr>
            <a:xfrm>
              <a:off x="5308075" y="5286309"/>
              <a:ext cx="3607402" cy="1210881"/>
            </a:xfrm>
            <a:prstGeom prst="rect">
              <a:avLst/>
            </a:prstGeom>
            <a:noFill/>
          </p:spPr>
          <p:txBody>
            <a:bodyPr wrap="square" rtlCol="0">
              <a:spAutoFit/>
            </a:bodyPr>
            <a:lstStyle/>
            <a:p>
              <a:r>
                <a:rPr lang="en-US" sz="2400" dirty="0" smtClean="0">
                  <a:solidFill>
                    <a:srgbClr val="00B0F0"/>
                  </a:solidFill>
                </a:rPr>
                <a:t>The contestants bow to each other and the winner receives a packet of money and goes up the ranking! </a:t>
              </a:r>
              <a:endParaRPr lang="en-US" sz="2400" dirty="0">
                <a:solidFill>
                  <a:srgbClr val="00B0F0"/>
                </a:solidFill>
              </a:endParaRPr>
            </a:p>
          </p:txBody>
        </p:sp>
        <p:sp>
          <p:nvSpPr>
            <p:cNvPr id="15" name="TextBox 14"/>
            <p:cNvSpPr txBox="1"/>
            <p:nvPr/>
          </p:nvSpPr>
          <p:spPr>
            <a:xfrm>
              <a:off x="5336081" y="4882682"/>
              <a:ext cx="2446076" cy="403627"/>
            </a:xfrm>
            <a:prstGeom prst="rect">
              <a:avLst/>
            </a:prstGeom>
            <a:noFill/>
          </p:spPr>
          <p:txBody>
            <a:bodyPr wrap="none" rtlCol="0">
              <a:spAutoFit/>
            </a:bodyPr>
            <a:lstStyle/>
            <a:p>
              <a:r>
                <a:rPr lang="ja-JP" altLang="en-US" sz="2800" dirty="0" smtClean="0">
                  <a:solidFill>
                    <a:srgbClr val="00B0F0"/>
                  </a:solidFill>
                </a:rPr>
                <a:t>おじぎをします。</a:t>
              </a:r>
              <a:endParaRPr lang="en-US" sz="2800" dirty="0">
                <a:solidFill>
                  <a:srgbClr val="00B0F0"/>
                </a:solidFill>
              </a:endParaRPr>
            </a:p>
          </p:txBody>
        </p:sp>
      </p:grpSp>
      <p:pic>
        <p:nvPicPr>
          <p:cNvPr id="17" name="Picture 16" descr="envelop_money-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5476552"/>
            <a:ext cx="1120800" cy="1120800"/>
          </a:xfrm>
          <a:prstGeom prst="rect">
            <a:avLst/>
          </a:prstGeom>
        </p:spPr>
      </p:pic>
      <p:sp>
        <p:nvSpPr>
          <p:cNvPr id="18" name="Rectangle 17"/>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78223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a:noFill/>
        </p:spPr>
        <p:txBody>
          <a:bodyPr/>
          <a:lstStyle/>
          <a:p>
            <a:r>
              <a:rPr lang="ja-JP" altLang="en-US" dirty="0" smtClean="0"/>
              <a:t>すもうのランク</a:t>
            </a:r>
            <a:r>
              <a:rPr lang="en-US" altLang="ja-JP" dirty="0" smtClean="0"/>
              <a:t> </a:t>
            </a:r>
            <a:r>
              <a:rPr lang="en-AU" altLang="ja-JP" dirty="0" smtClean="0"/>
              <a:t>Sumo rank</a:t>
            </a:r>
            <a:endParaRPr lang="en-US" dirty="0"/>
          </a:p>
        </p:txBody>
      </p:sp>
      <p:sp>
        <p:nvSpPr>
          <p:cNvPr id="4" name="TextBox 3"/>
          <p:cNvSpPr txBox="1"/>
          <p:nvPr/>
        </p:nvSpPr>
        <p:spPr>
          <a:xfrm>
            <a:off x="1187624" y="2636912"/>
            <a:ext cx="7056784" cy="2641749"/>
          </a:xfrm>
          <a:prstGeom prst="rect">
            <a:avLst/>
          </a:prstGeom>
          <a:noFill/>
        </p:spPr>
        <p:txBody>
          <a:bodyPr wrap="square" rtlCol="0">
            <a:spAutoFit/>
          </a:bodyPr>
          <a:lstStyle/>
          <a:p>
            <a:pPr>
              <a:lnSpc>
                <a:spcPct val="150000"/>
              </a:lnSpc>
            </a:pPr>
            <a:r>
              <a:rPr lang="en-US" sz="2800" dirty="0" smtClean="0"/>
              <a:t>Sumo wrestlers work their way up the ranks aiming for grand champion </a:t>
            </a:r>
            <a:r>
              <a:rPr lang="ja-JP" altLang="en-US" sz="2800" dirty="0" smtClean="0"/>
              <a:t>（よこづな）</a:t>
            </a:r>
            <a:r>
              <a:rPr lang="en-AU" altLang="ja-JP" sz="2800" dirty="0" smtClean="0"/>
              <a:t>. The ranking can be demonstrated by a diagram in the form of a pyramid.</a:t>
            </a:r>
            <a:endParaRPr lang="en-US" sz="2800" dirty="0"/>
          </a:p>
        </p:txBody>
      </p:sp>
      <p:sp>
        <p:nvSpPr>
          <p:cNvPr id="6" name="Rectangle 5"/>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85584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907389380"/>
              </p:ext>
            </p:extLst>
          </p:nvPr>
        </p:nvGraphicFramePr>
        <p:xfrm>
          <a:off x="179512" y="332656"/>
          <a:ext cx="8833523" cy="594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494" b="96104" l="2397" r="94336">
                        <a14:foregroundMark x1="51416" y1="11429" x2="51416" y2="11429"/>
                        <a14:foregroundMark x1="6536" y1="47273" x2="6536" y2="47273"/>
                        <a14:foregroundMark x1="47930" y1="6753" x2="47930" y2="6753"/>
                        <a14:foregroundMark x1="70806" y1="22857" x2="70806" y2="22857"/>
                        <a14:foregroundMark x1="41830" y1="45974" x2="41830" y2="45974"/>
                        <a14:foregroundMark x1="57516" y1="61299" x2="57516" y2="61299"/>
                        <a14:foregroundMark x1="54902" y1="60779" x2="54902" y2="60779"/>
                      </a14:backgroundRemoval>
                    </a14:imgEffect>
                  </a14:imgLayer>
                </a14:imgProps>
              </a:ext>
              <a:ext uri="{28A0092B-C50C-407E-A947-70E740481C1C}">
                <a14:useLocalDpi xmlns:a14="http://schemas.microsoft.com/office/drawing/2010/main" val="0"/>
              </a:ext>
            </a:extLst>
          </a:blip>
          <a:srcRect/>
          <a:stretch>
            <a:fillRect/>
          </a:stretch>
        </p:blipFill>
        <p:spPr bwMode="auto">
          <a:xfrm>
            <a:off x="-1" y="332656"/>
            <a:ext cx="3048817" cy="25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a:off x="4932040" y="548680"/>
            <a:ext cx="928914" cy="27003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940152" y="332656"/>
            <a:ext cx="1620204" cy="584775"/>
          </a:xfrm>
          <a:prstGeom prst="rect">
            <a:avLst/>
          </a:prstGeom>
          <a:noFill/>
        </p:spPr>
        <p:txBody>
          <a:bodyPr wrap="square" rtlCol="0">
            <a:spAutoFit/>
          </a:bodyPr>
          <a:lstStyle/>
          <a:p>
            <a:r>
              <a:rPr lang="ja-JP" altLang="en-US" sz="3200" dirty="0" smtClean="0"/>
              <a:t>よこづな</a:t>
            </a:r>
            <a:endParaRPr lang="en-AU" sz="3200" dirty="0"/>
          </a:p>
        </p:txBody>
      </p:sp>
      <p:pic>
        <p:nvPicPr>
          <p:cNvPr id="1030" name="Picture 6" descr="J:\Language\★Lecturers\教材購入・外部委託\イラスト発注\すもう\04.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145" t="15435" r="26512" b="16191"/>
          <a:stretch/>
        </p:blipFill>
        <p:spPr bwMode="auto">
          <a:xfrm>
            <a:off x="7308304" y="764704"/>
            <a:ext cx="1476124" cy="2633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28681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728192"/>
          </a:xfrm>
        </p:spPr>
        <p:txBody>
          <a:bodyPr>
            <a:normAutofit/>
          </a:bodyPr>
          <a:lstStyle/>
          <a:p>
            <a:r>
              <a:rPr lang="ja-JP" altLang="en-US" dirty="0" smtClean="0"/>
              <a:t>れいぎ</a:t>
            </a:r>
            <a:r>
              <a:rPr lang="en-US" altLang="ja-JP" smtClean="0"/>
              <a:t/>
            </a:r>
            <a:br>
              <a:rPr lang="en-US" altLang="ja-JP" smtClean="0"/>
            </a:br>
            <a:r>
              <a:rPr lang="en-US" altLang="ja-JP" dirty="0"/>
              <a:t>C</a:t>
            </a:r>
            <a:r>
              <a:rPr lang="en-US" altLang="ja-JP" smtClean="0"/>
              <a:t>ourtesy</a:t>
            </a:r>
            <a:endParaRPr lang="en-US" dirty="0"/>
          </a:p>
        </p:txBody>
      </p:sp>
      <p:sp>
        <p:nvSpPr>
          <p:cNvPr id="7" name="TextBox 6"/>
          <p:cNvSpPr txBox="1"/>
          <p:nvPr/>
        </p:nvSpPr>
        <p:spPr>
          <a:xfrm>
            <a:off x="1187624" y="3284984"/>
            <a:ext cx="7056784" cy="2641749"/>
          </a:xfrm>
          <a:prstGeom prst="rect">
            <a:avLst/>
          </a:prstGeom>
          <a:noFill/>
        </p:spPr>
        <p:txBody>
          <a:bodyPr wrap="square" rtlCol="0">
            <a:spAutoFit/>
          </a:bodyPr>
          <a:lstStyle/>
          <a:p>
            <a:pPr>
              <a:lnSpc>
                <a:spcPct val="150000"/>
              </a:lnSpc>
            </a:pPr>
            <a:r>
              <a:rPr lang="en-US" sz="2800" dirty="0" smtClean="0"/>
              <a:t>When you compete in a sport, it is important to</a:t>
            </a:r>
            <a:r>
              <a:rPr lang="ja-JP" altLang="en-US" sz="2800" dirty="0" smtClean="0"/>
              <a:t> </a:t>
            </a:r>
            <a:r>
              <a:rPr lang="en-AU" altLang="ja-JP" sz="2800" dirty="0" smtClean="0"/>
              <a:t>be respectful and polite to the opponent.</a:t>
            </a:r>
          </a:p>
          <a:p>
            <a:pPr>
              <a:lnSpc>
                <a:spcPct val="150000"/>
              </a:lnSpc>
            </a:pPr>
            <a:r>
              <a:rPr lang="en-US" altLang="ja-JP" sz="2800" dirty="0" smtClean="0"/>
              <a:t>Here</a:t>
            </a:r>
            <a:r>
              <a:rPr lang="ja-JP" altLang="en-US" sz="2800" dirty="0" smtClean="0"/>
              <a:t> </a:t>
            </a:r>
            <a:r>
              <a:rPr lang="en-AU" altLang="ja-JP" sz="2800" dirty="0" smtClean="0"/>
              <a:t>are some useful expressions to use when you play sumo in class.</a:t>
            </a:r>
          </a:p>
        </p:txBody>
      </p:sp>
      <p:sp>
        <p:nvSpPr>
          <p:cNvPr id="5" name="Rectangle 4"/>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791151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48680"/>
            <a:ext cx="8064896" cy="523220"/>
          </a:xfrm>
          <a:prstGeom prst="rect">
            <a:avLst/>
          </a:prstGeom>
          <a:noFill/>
        </p:spPr>
        <p:txBody>
          <a:bodyPr wrap="square" rtlCol="0">
            <a:spAutoFit/>
          </a:bodyPr>
          <a:lstStyle/>
          <a:p>
            <a:pPr algn="ctr"/>
            <a:r>
              <a:rPr lang="en-US" altLang="ja-JP" sz="2800" dirty="0" smtClean="0"/>
              <a:t>1 :  What could you say before you start a match? </a:t>
            </a:r>
            <a:endParaRPr lang="en-US" sz="2800" dirty="0"/>
          </a:p>
        </p:txBody>
      </p:sp>
      <p:sp>
        <p:nvSpPr>
          <p:cNvPr id="5" name="TextBox 4"/>
          <p:cNvSpPr txBox="1"/>
          <p:nvPr/>
        </p:nvSpPr>
        <p:spPr>
          <a:xfrm>
            <a:off x="1187624" y="1412776"/>
            <a:ext cx="4896544" cy="523220"/>
          </a:xfrm>
          <a:prstGeom prst="rect">
            <a:avLst/>
          </a:prstGeom>
          <a:noFill/>
        </p:spPr>
        <p:txBody>
          <a:bodyPr wrap="square" rtlCol="0">
            <a:spAutoFit/>
          </a:bodyPr>
          <a:lstStyle/>
          <a:p>
            <a:r>
              <a:rPr lang="en-US" sz="2800" dirty="0" smtClean="0"/>
              <a:t>A:</a:t>
            </a:r>
            <a:r>
              <a:rPr lang="ja-JP" altLang="en-US" sz="2800" dirty="0" smtClean="0"/>
              <a:t> よろしくおねがいします。</a:t>
            </a:r>
            <a:endParaRPr lang="en-US" sz="2800" dirty="0" smtClean="0"/>
          </a:p>
        </p:txBody>
      </p:sp>
      <p:sp>
        <p:nvSpPr>
          <p:cNvPr id="6" name="TextBox 5"/>
          <p:cNvSpPr txBox="1"/>
          <p:nvPr/>
        </p:nvSpPr>
        <p:spPr>
          <a:xfrm>
            <a:off x="395536" y="2420888"/>
            <a:ext cx="7560840" cy="523220"/>
          </a:xfrm>
          <a:prstGeom prst="rect">
            <a:avLst/>
          </a:prstGeom>
          <a:noFill/>
        </p:spPr>
        <p:txBody>
          <a:bodyPr wrap="square" rtlCol="0">
            <a:spAutoFit/>
          </a:bodyPr>
          <a:lstStyle/>
          <a:p>
            <a:pPr algn="ctr"/>
            <a:r>
              <a:rPr lang="en-US" altLang="ja-JP" sz="2800" dirty="0"/>
              <a:t>2</a:t>
            </a:r>
            <a:r>
              <a:rPr lang="en-US" altLang="ja-JP" sz="2800" dirty="0" smtClean="0"/>
              <a:t>:</a:t>
            </a:r>
            <a:r>
              <a:rPr lang="en-AU" altLang="ja-JP" sz="2800" dirty="0" smtClean="0"/>
              <a:t> What could you say when you finish a match? </a:t>
            </a:r>
          </a:p>
        </p:txBody>
      </p:sp>
      <p:sp>
        <p:nvSpPr>
          <p:cNvPr id="7" name="TextBox 6"/>
          <p:cNvSpPr txBox="1"/>
          <p:nvPr/>
        </p:nvSpPr>
        <p:spPr>
          <a:xfrm>
            <a:off x="1187624" y="3140968"/>
            <a:ext cx="4680520" cy="523220"/>
          </a:xfrm>
          <a:prstGeom prst="rect">
            <a:avLst/>
          </a:prstGeom>
          <a:noFill/>
        </p:spPr>
        <p:txBody>
          <a:bodyPr wrap="square" rtlCol="0">
            <a:spAutoFit/>
          </a:bodyPr>
          <a:lstStyle/>
          <a:p>
            <a:r>
              <a:rPr lang="en-US" sz="2800" dirty="0" smtClean="0"/>
              <a:t>A:</a:t>
            </a:r>
            <a:r>
              <a:rPr lang="ja-JP" altLang="en-US" sz="2800" dirty="0" smtClean="0"/>
              <a:t> ありがとうございました。</a:t>
            </a:r>
            <a:endParaRPr lang="en-US" sz="2800" dirty="0" smtClean="0"/>
          </a:p>
        </p:txBody>
      </p:sp>
      <p:sp>
        <p:nvSpPr>
          <p:cNvPr id="8" name="TextBox 7"/>
          <p:cNvSpPr txBox="1"/>
          <p:nvPr/>
        </p:nvSpPr>
        <p:spPr>
          <a:xfrm>
            <a:off x="251520" y="4149080"/>
            <a:ext cx="7657142" cy="523220"/>
          </a:xfrm>
          <a:prstGeom prst="rect">
            <a:avLst/>
          </a:prstGeom>
          <a:noFill/>
        </p:spPr>
        <p:txBody>
          <a:bodyPr wrap="square" rtlCol="0">
            <a:spAutoFit/>
          </a:bodyPr>
          <a:lstStyle/>
          <a:p>
            <a:pPr algn="ctr"/>
            <a:r>
              <a:rPr lang="en-US" altLang="ja-JP" sz="2800" dirty="0"/>
              <a:t>3</a:t>
            </a:r>
            <a:r>
              <a:rPr lang="en-US" altLang="ja-JP" sz="2800" dirty="0" smtClean="0"/>
              <a:t>: What could you say when you win </a:t>
            </a:r>
            <a:r>
              <a:rPr lang="en-US" altLang="ja-JP" sz="2800" dirty="0"/>
              <a:t>a</a:t>
            </a:r>
            <a:r>
              <a:rPr lang="en-US" altLang="ja-JP" sz="2800" dirty="0" smtClean="0"/>
              <a:t> match?</a:t>
            </a:r>
            <a:endParaRPr lang="en-AU" altLang="ja-JP" sz="2800" dirty="0" smtClean="0"/>
          </a:p>
        </p:txBody>
      </p:sp>
      <p:sp>
        <p:nvSpPr>
          <p:cNvPr id="9" name="TextBox 8"/>
          <p:cNvSpPr txBox="1"/>
          <p:nvPr/>
        </p:nvSpPr>
        <p:spPr>
          <a:xfrm>
            <a:off x="1187624" y="4797152"/>
            <a:ext cx="4320480" cy="523220"/>
          </a:xfrm>
          <a:prstGeom prst="rect">
            <a:avLst/>
          </a:prstGeom>
          <a:noFill/>
        </p:spPr>
        <p:txBody>
          <a:bodyPr wrap="square" rtlCol="0">
            <a:spAutoFit/>
          </a:bodyPr>
          <a:lstStyle/>
          <a:p>
            <a:r>
              <a:rPr lang="en-US" sz="2800" dirty="0" smtClean="0"/>
              <a:t>A:</a:t>
            </a:r>
            <a:r>
              <a:rPr lang="ja-JP" altLang="en-US" sz="2800" dirty="0" smtClean="0"/>
              <a:t> かった。</a:t>
            </a:r>
            <a:r>
              <a:rPr lang="en-AU" altLang="ja-JP" sz="2800" dirty="0" smtClean="0"/>
              <a:t>/ </a:t>
            </a:r>
            <a:r>
              <a:rPr lang="ja-JP" altLang="en-US" sz="2800" dirty="0" smtClean="0"/>
              <a:t>かちました。</a:t>
            </a:r>
            <a:endParaRPr lang="en-US" sz="2800" dirty="0" smtClean="0"/>
          </a:p>
        </p:txBody>
      </p:sp>
      <p:pic>
        <p:nvPicPr>
          <p:cNvPr id="17" name="Picture 16" descr="face_smile_w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015" y="4661997"/>
            <a:ext cx="1265401" cy="1700808"/>
          </a:xfrm>
          <a:prstGeom prst="rect">
            <a:avLst/>
          </a:prstGeom>
        </p:spPr>
      </p:pic>
      <p:pic>
        <p:nvPicPr>
          <p:cNvPr id="18" name="Picture 17" descr="school_rei.png"/>
          <p:cNvPicPr>
            <a:picLocks noChangeAspect="1"/>
          </p:cNvPicPr>
          <p:nvPr/>
        </p:nvPicPr>
        <p:blipFill rotWithShape="1">
          <a:blip r:embed="rId3">
            <a:extLst>
              <a:ext uri="{BEBA8EAE-BF5A-486C-A8C5-ECC9F3942E4B}">
                <a14:imgProps xmlns:a14="http://schemas.microsoft.com/office/drawing/2010/main">
                  <a14:imgLayer r:embed="rId4">
                    <a14:imgEffect>
                      <a14:backgroundRemoval t="16028" b="69338" l="10667" r="25667">
                        <a14:foregroundMark x1="19000" y1="25784" x2="19000" y2="25784"/>
                        <a14:foregroundMark x1="16500" y1="25436" x2="16500" y2="25436"/>
                        <a14:foregroundMark x1="20500" y1="43554" x2="20500" y2="43554"/>
                        <a14:foregroundMark x1="16667" y1="43902" x2="16667" y2="43902"/>
                        <a14:foregroundMark x1="24333" y1="47387" x2="24333" y2="47387"/>
                        <a14:foregroundMark x1="24167" y1="44948" x2="24167" y2="44948"/>
                      </a14:backgroundRemoval>
                    </a14:imgEffect>
                  </a14:imgLayer>
                </a14:imgProps>
              </a:ext>
              <a:ext uri="{28A0092B-C50C-407E-A947-70E740481C1C}">
                <a14:useLocalDpi xmlns:a14="http://schemas.microsoft.com/office/drawing/2010/main" val="0"/>
              </a:ext>
            </a:extLst>
          </a:blip>
          <a:srcRect l="9079" t="14417" r="72480" b="30726"/>
          <a:stretch/>
        </p:blipFill>
        <p:spPr>
          <a:xfrm>
            <a:off x="7738789" y="1052736"/>
            <a:ext cx="1405211" cy="1999476"/>
          </a:xfrm>
          <a:prstGeom prst="rect">
            <a:avLst/>
          </a:prstGeom>
        </p:spPr>
      </p:pic>
      <p:sp>
        <p:nvSpPr>
          <p:cNvPr id="11" name="Rectangle 10"/>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5704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48680"/>
            <a:ext cx="7596336" cy="523220"/>
          </a:xfrm>
          <a:prstGeom prst="rect">
            <a:avLst/>
          </a:prstGeom>
          <a:noFill/>
        </p:spPr>
        <p:txBody>
          <a:bodyPr wrap="square" rtlCol="0">
            <a:spAutoFit/>
          </a:bodyPr>
          <a:lstStyle/>
          <a:p>
            <a:pPr algn="ctr"/>
            <a:r>
              <a:rPr lang="en-US" altLang="ja-JP" sz="2800" dirty="0" smtClean="0"/>
              <a:t>4 : What would you say when you lose a match?</a:t>
            </a:r>
            <a:endParaRPr lang="en-AU" altLang="ja-JP" sz="2800" dirty="0" smtClean="0"/>
          </a:p>
        </p:txBody>
      </p:sp>
      <p:sp>
        <p:nvSpPr>
          <p:cNvPr id="5" name="TextBox 4"/>
          <p:cNvSpPr txBox="1"/>
          <p:nvPr/>
        </p:nvSpPr>
        <p:spPr>
          <a:xfrm>
            <a:off x="1043608" y="1412776"/>
            <a:ext cx="4680520" cy="523220"/>
          </a:xfrm>
          <a:prstGeom prst="rect">
            <a:avLst/>
          </a:prstGeom>
          <a:noFill/>
        </p:spPr>
        <p:txBody>
          <a:bodyPr wrap="square" rtlCol="0">
            <a:spAutoFit/>
          </a:bodyPr>
          <a:lstStyle/>
          <a:p>
            <a:r>
              <a:rPr lang="en-US" sz="2800" dirty="0" smtClean="0"/>
              <a:t>A:</a:t>
            </a:r>
            <a:r>
              <a:rPr lang="ja-JP" altLang="en-US" sz="2800" dirty="0" smtClean="0"/>
              <a:t> まけた。</a:t>
            </a:r>
            <a:r>
              <a:rPr lang="en-AU" altLang="ja-JP" sz="2800" dirty="0" smtClean="0"/>
              <a:t>/ </a:t>
            </a:r>
            <a:r>
              <a:rPr lang="ja-JP" altLang="en-US" sz="2800" dirty="0" smtClean="0"/>
              <a:t>まけました！</a:t>
            </a:r>
            <a:endParaRPr lang="en-US" sz="2800" dirty="0" smtClean="0"/>
          </a:p>
        </p:txBody>
      </p:sp>
      <p:sp>
        <p:nvSpPr>
          <p:cNvPr id="6" name="TextBox 5"/>
          <p:cNvSpPr txBox="1"/>
          <p:nvPr/>
        </p:nvSpPr>
        <p:spPr>
          <a:xfrm>
            <a:off x="323528" y="2276872"/>
            <a:ext cx="8332198" cy="523220"/>
          </a:xfrm>
          <a:prstGeom prst="rect">
            <a:avLst/>
          </a:prstGeom>
          <a:noFill/>
        </p:spPr>
        <p:txBody>
          <a:bodyPr wrap="square" rtlCol="0">
            <a:spAutoFit/>
          </a:bodyPr>
          <a:lstStyle/>
          <a:p>
            <a:pPr algn="ctr"/>
            <a:r>
              <a:rPr lang="en-US" altLang="ja-JP" sz="2800" dirty="0" smtClean="0"/>
              <a:t>5 : What would you say to </a:t>
            </a:r>
            <a:r>
              <a:rPr lang="en-US" altLang="ja-JP" sz="2800" dirty="0"/>
              <a:t>a</a:t>
            </a:r>
            <a:r>
              <a:rPr lang="en-US" altLang="ja-JP" sz="2800" dirty="0" smtClean="0"/>
              <a:t> person who lost </a:t>
            </a:r>
            <a:r>
              <a:rPr lang="en-US" altLang="ja-JP" sz="2800" dirty="0"/>
              <a:t>a</a:t>
            </a:r>
            <a:r>
              <a:rPr lang="en-US" altLang="ja-JP" sz="2800" dirty="0" smtClean="0"/>
              <a:t> match?</a:t>
            </a:r>
            <a:endParaRPr lang="en-AU" altLang="ja-JP" sz="2800" dirty="0" smtClean="0"/>
          </a:p>
        </p:txBody>
      </p:sp>
      <p:sp>
        <p:nvSpPr>
          <p:cNvPr id="7" name="TextBox 6"/>
          <p:cNvSpPr txBox="1"/>
          <p:nvPr/>
        </p:nvSpPr>
        <p:spPr>
          <a:xfrm>
            <a:off x="1043608" y="3068960"/>
            <a:ext cx="5616624" cy="523220"/>
          </a:xfrm>
          <a:prstGeom prst="rect">
            <a:avLst/>
          </a:prstGeom>
          <a:noFill/>
        </p:spPr>
        <p:txBody>
          <a:bodyPr wrap="square" rtlCol="0">
            <a:spAutoFit/>
          </a:bodyPr>
          <a:lstStyle/>
          <a:p>
            <a:r>
              <a:rPr lang="en-US" sz="2800" dirty="0" smtClean="0"/>
              <a:t>A:</a:t>
            </a:r>
            <a:r>
              <a:rPr lang="ja-JP" altLang="en-US" sz="2800" dirty="0" smtClean="0"/>
              <a:t> ざんねん！</a:t>
            </a:r>
            <a:r>
              <a:rPr lang="en-AU" altLang="ja-JP" sz="2800" dirty="0" smtClean="0"/>
              <a:t>/</a:t>
            </a:r>
            <a:r>
              <a:rPr lang="ja-JP" altLang="en-US" sz="2800" dirty="0" smtClean="0"/>
              <a:t> ざんねんでしたね。</a:t>
            </a:r>
            <a:endParaRPr lang="en-US" sz="2800" dirty="0" smtClean="0"/>
          </a:p>
        </p:txBody>
      </p:sp>
      <p:sp>
        <p:nvSpPr>
          <p:cNvPr id="8" name="TextBox 7"/>
          <p:cNvSpPr txBox="1"/>
          <p:nvPr/>
        </p:nvSpPr>
        <p:spPr>
          <a:xfrm>
            <a:off x="0" y="4005064"/>
            <a:ext cx="9144000" cy="523220"/>
          </a:xfrm>
          <a:prstGeom prst="rect">
            <a:avLst/>
          </a:prstGeom>
          <a:noFill/>
        </p:spPr>
        <p:txBody>
          <a:bodyPr wrap="square" rtlCol="0">
            <a:spAutoFit/>
          </a:bodyPr>
          <a:lstStyle/>
          <a:p>
            <a:pPr algn="ctr"/>
            <a:r>
              <a:rPr lang="en-US" altLang="ja-JP" sz="2800" dirty="0" smtClean="0"/>
              <a:t>6 : What would you say to </a:t>
            </a:r>
            <a:r>
              <a:rPr lang="en-US" altLang="ja-JP" sz="2800" dirty="0"/>
              <a:t>a</a:t>
            </a:r>
            <a:r>
              <a:rPr lang="en-US" altLang="ja-JP" sz="2800" dirty="0" smtClean="0"/>
              <a:t> person who won a match?</a:t>
            </a:r>
            <a:endParaRPr lang="en-AU" altLang="ja-JP" sz="2800" dirty="0" smtClean="0"/>
          </a:p>
        </p:txBody>
      </p:sp>
      <p:sp>
        <p:nvSpPr>
          <p:cNvPr id="9" name="TextBox 8"/>
          <p:cNvSpPr txBox="1"/>
          <p:nvPr/>
        </p:nvSpPr>
        <p:spPr>
          <a:xfrm>
            <a:off x="1043608" y="4725144"/>
            <a:ext cx="3960440" cy="523220"/>
          </a:xfrm>
          <a:prstGeom prst="rect">
            <a:avLst/>
          </a:prstGeom>
          <a:noFill/>
        </p:spPr>
        <p:txBody>
          <a:bodyPr wrap="square" rtlCol="0">
            <a:spAutoFit/>
          </a:bodyPr>
          <a:lstStyle/>
          <a:p>
            <a:r>
              <a:rPr lang="en-US" sz="2800" dirty="0" smtClean="0"/>
              <a:t>A:</a:t>
            </a:r>
            <a:r>
              <a:rPr lang="ja-JP" altLang="en-US" sz="2800" dirty="0" smtClean="0"/>
              <a:t> すごい！</a:t>
            </a:r>
            <a:r>
              <a:rPr lang="en-US" altLang="ja-JP" sz="2800" dirty="0" smtClean="0"/>
              <a:t> </a:t>
            </a:r>
            <a:r>
              <a:rPr lang="en-AU" altLang="ja-JP" sz="2800" dirty="0" smtClean="0"/>
              <a:t>/ </a:t>
            </a:r>
            <a:r>
              <a:rPr lang="ja-JP" altLang="en-US" sz="2800" dirty="0" smtClean="0"/>
              <a:t>　つよい！</a:t>
            </a:r>
            <a:endParaRPr lang="en-US" sz="2800" dirty="0" smtClean="0"/>
          </a:p>
        </p:txBody>
      </p:sp>
      <p:pic>
        <p:nvPicPr>
          <p:cNvPr id="10" name="Picture 9" descr="hyoujou_text_man_iraira.png"/>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6000" l="10000" r="93333">
                        <a14:foregroundMark x1="56333" y1="38000" x2="56333" y2="38000"/>
                        <a14:foregroundMark x1="70667" y1="38333" x2="70667" y2="38333"/>
                      </a14:backgroundRemoval>
                    </a14:imgEffect>
                  </a14:imgLayer>
                </a14:imgProps>
              </a:ext>
              <a:ext uri="{28A0092B-C50C-407E-A947-70E740481C1C}">
                <a14:useLocalDpi xmlns:a14="http://schemas.microsoft.com/office/drawing/2010/main" val="0"/>
              </a:ext>
            </a:extLst>
          </a:blip>
          <a:srcRect l="29870" t="9220" r="5586" b="1777"/>
          <a:stretch/>
        </p:blipFill>
        <p:spPr>
          <a:xfrm>
            <a:off x="7668344" y="404664"/>
            <a:ext cx="1305485" cy="1800200"/>
          </a:xfrm>
          <a:prstGeom prst="rect">
            <a:avLst/>
          </a:prstGeom>
        </p:spPr>
      </p:pic>
      <p:pic>
        <p:nvPicPr>
          <p:cNvPr id="12" name="Picture 11" descr="face_smile_man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565" y="4509120"/>
            <a:ext cx="1211827" cy="1628800"/>
          </a:xfrm>
          <a:prstGeom prst="rect">
            <a:avLst/>
          </a:prstGeom>
        </p:spPr>
      </p:pic>
      <p:sp>
        <p:nvSpPr>
          <p:cNvPr id="13" name="Rectangle 12"/>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4713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268760"/>
            <a:ext cx="7344816" cy="2246769"/>
          </a:xfrm>
          <a:prstGeom prst="rect">
            <a:avLst/>
          </a:prstGeom>
          <a:noFill/>
        </p:spPr>
        <p:txBody>
          <a:bodyPr wrap="square" rtlCol="0">
            <a:spAutoFit/>
          </a:bodyPr>
          <a:lstStyle/>
          <a:p>
            <a:pPr algn="ctr"/>
            <a:r>
              <a:rPr lang="en-US" sz="3600" dirty="0" smtClean="0"/>
              <a:t>Now you are ready to play a match!</a:t>
            </a:r>
          </a:p>
          <a:p>
            <a:pPr algn="ctr"/>
            <a:endParaRPr lang="en-US" sz="3200" dirty="0"/>
          </a:p>
          <a:p>
            <a:pPr algn="ctr"/>
            <a:r>
              <a:rPr lang="ja-JP" altLang="en-US" sz="4000" dirty="0" smtClean="0">
                <a:latin typeface="ＭＳ Ｐゴシック"/>
                <a:ea typeface="ＭＳ Ｐゴシック"/>
                <a:cs typeface="ＭＳ Ｐゴシック"/>
              </a:rPr>
              <a:t>がんばってください</a:t>
            </a:r>
            <a:r>
              <a:rPr lang="en-US" altLang="ja-JP" sz="4000" dirty="0" smtClean="0">
                <a:latin typeface="ＭＳ Ｐゴシック"/>
                <a:ea typeface="ＭＳ Ｐゴシック"/>
                <a:cs typeface="ＭＳ Ｐゴシック"/>
              </a:rPr>
              <a:t> </a:t>
            </a:r>
            <a:r>
              <a:rPr lang="en-AU" altLang="ja-JP" sz="4000" dirty="0" smtClean="0">
                <a:latin typeface="ＭＳ Ｐゴシック"/>
                <a:ea typeface="ＭＳ Ｐゴシック"/>
                <a:cs typeface="ＭＳ Ｐゴシック"/>
              </a:rPr>
              <a:t>!</a:t>
            </a:r>
            <a:endParaRPr lang="en-US" sz="4000" dirty="0" smtClean="0">
              <a:latin typeface="ＭＳ Ｐゴシック"/>
              <a:ea typeface="ＭＳ Ｐゴシック"/>
              <a:cs typeface="ＭＳ Ｐゴシック"/>
            </a:endParaRPr>
          </a:p>
          <a:p>
            <a:endParaRPr lang="en-US" sz="3200" dirty="0"/>
          </a:p>
        </p:txBody>
      </p:sp>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284984"/>
            <a:ext cx="2667000" cy="3048000"/>
          </a:xfrm>
          <a:prstGeom prst="rect">
            <a:avLst/>
          </a:prstGeom>
        </p:spPr>
      </p:pic>
      <p:sp>
        <p:nvSpPr>
          <p:cNvPr id="5" name="Rectangle 4"/>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37822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8" y="1052736"/>
            <a:ext cx="9036496" cy="1512168"/>
          </a:xfrm>
        </p:spPr>
        <p:txBody>
          <a:bodyPr>
            <a:normAutofit/>
          </a:bodyPr>
          <a:lstStyle/>
          <a:p>
            <a:r>
              <a:rPr lang="ja-JP" altLang="en-US" dirty="0" smtClean="0"/>
              <a:t>いろいろなすもう</a:t>
            </a:r>
            <a:r>
              <a:rPr lang="en-US" altLang="ja-JP" dirty="0" smtClean="0"/>
              <a:t> </a:t>
            </a:r>
            <a:br>
              <a:rPr lang="en-US" altLang="ja-JP" dirty="0" smtClean="0"/>
            </a:br>
            <a:r>
              <a:rPr lang="en-US" altLang="ja-JP" dirty="0" smtClean="0"/>
              <a:t>various types of </a:t>
            </a:r>
            <a:r>
              <a:rPr lang="en-US" altLang="ja-JP" dirty="0"/>
              <a:t>s</a:t>
            </a:r>
            <a:r>
              <a:rPr lang="en-US" altLang="ja-JP" dirty="0" smtClean="0"/>
              <a:t>umo</a:t>
            </a:r>
            <a:endParaRPr lang="en-US" dirty="0"/>
          </a:p>
        </p:txBody>
      </p:sp>
      <p:sp>
        <p:nvSpPr>
          <p:cNvPr id="4" name="TextBox 3"/>
          <p:cNvSpPr txBox="1"/>
          <p:nvPr/>
        </p:nvSpPr>
        <p:spPr>
          <a:xfrm>
            <a:off x="1403648" y="3068960"/>
            <a:ext cx="6840760" cy="2146228"/>
          </a:xfrm>
          <a:prstGeom prst="rect">
            <a:avLst/>
          </a:prstGeom>
          <a:noFill/>
        </p:spPr>
        <p:txBody>
          <a:bodyPr wrap="square" rtlCol="0">
            <a:spAutoFit/>
          </a:bodyPr>
          <a:lstStyle/>
          <a:p>
            <a:pPr>
              <a:lnSpc>
                <a:spcPct val="120000"/>
              </a:lnSpc>
            </a:pPr>
            <a:r>
              <a:rPr lang="en-AU" sz="2800" dirty="0" smtClean="0"/>
              <a:t>There are many variations of Sumo which can be played in class. The good news is that you can keep your clothes on when you play! </a:t>
            </a:r>
          </a:p>
          <a:p>
            <a:pPr>
              <a:lnSpc>
                <a:spcPct val="120000"/>
              </a:lnSpc>
            </a:pPr>
            <a:r>
              <a:rPr lang="en-AU" sz="2800" dirty="0" smtClean="0"/>
              <a:t>Let’s find out what they are.</a:t>
            </a:r>
            <a:endParaRPr lang="en-US" sz="2800" dirty="0"/>
          </a:p>
        </p:txBody>
      </p:sp>
      <p:pic>
        <p:nvPicPr>
          <p:cNvPr id="3" name="Picture 2" descr="kodomo_sumou_boy_gi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697020"/>
            <a:ext cx="1902657" cy="1988840"/>
          </a:xfrm>
          <a:prstGeom prst="rect">
            <a:avLst/>
          </a:prstGeom>
        </p:spPr>
      </p:pic>
      <p:sp>
        <p:nvSpPr>
          <p:cNvPr id="6" name="Rectangle 5"/>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896047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2924944"/>
            <a:ext cx="7344816" cy="3168352"/>
            <a:chOff x="971600" y="3284984"/>
            <a:chExt cx="7344816" cy="3168352"/>
          </a:xfrm>
        </p:grpSpPr>
        <p:sp>
          <p:nvSpPr>
            <p:cNvPr id="7" name="TextBox 6"/>
            <p:cNvSpPr txBox="1"/>
            <p:nvPr/>
          </p:nvSpPr>
          <p:spPr>
            <a:xfrm>
              <a:off x="1115617" y="3356992"/>
              <a:ext cx="7128792" cy="3000821"/>
            </a:xfrm>
            <a:prstGeom prst="rect">
              <a:avLst/>
            </a:prstGeom>
            <a:noFill/>
            <a:ln w="3175" cmpd="sng">
              <a:noFill/>
              <a:prstDash val="dot"/>
            </a:ln>
          </p:spPr>
          <p:txBody>
            <a:bodyPr wrap="square" rtlCol="0">
              <a:spAutoFit/>
            </a:bodyPr>
            <a:lstStyle/>
            <a:p>
              <a:pPr>
                <a:lnSpc>
                  <a:spcPct val="130000"/>
                </a:lnSpc>
              </a:pPr>
              <a:r>
                <a:rPr lang="ja-JP" altLang="en-US" sz="2600" dirty="0" smtClean="0"/>
                <a:t>ゆびずもうです。</a:t>
              </a:r>
              <a:endParaRPr lang="en-AU" altLang="ja-JP" sz="2600" dirty="0" smtClean="0"/>
            </a:p>
            <a:p>
              <a:pPr>
                <a:lnSpc>
                  <a:spcPct val="130000"/>
                </a:lnSpc>
              </a:pPr>
              <a:r>
                <a:rPr lang="ja-JP" altLang="en-US" sz="2600" dirty="0" smtClean="0"/>
                <a:t>ゆびで</a:t>
              </a:r>
              <a:r>
                <a:rPr lang="en-US" altLang="ja-JP" sz="2600" dirty="0" smtClean="0"/>
                <a:t> </a:t>
              </a:r>
              <a:r>
                <a:rPr lang="ja-JP" altLang="en-US" sz="2600" dirty="0" smtClean="0"/>
                <a:t>すもうをします。</a:t>
              </a:r>
              <a:endParaRPr lang="en-AU" altLang="ja-JP" sz="2600" dirty="0" smtClean="0"/>
            </a:p>
            <a:p>
              <a:pPr>
                <a:lnSpc>
                  <a:spcPct val="130000"/>
                </a:lnSpc>
              </a:pPr>
              <a:r>
                <a:rPr lang="ja-JP" altLang="en-US" sz="2600" dirty="0" smtClean="0"/>
                <a:t>おやゆびを</a:t>
              </a:r>
              <a:r>
                <a:rPr lang="en-US" altLang="ja-JP" sz="2600" dirty="0" smtClean="0"/>
                <a:t> 10</a:t>
              </a:r>
              <a:r>
                <a:rPr lang="ja-JP" altLang="en-US" sz="2600" dirty="0" smtClean="0"/>
                <a:t>びょう</a:t>
              </a:r>
              <a:r>
                <a:rPr lang="en-AU" altLang="ja-JP" sz="2600" dirty="0" smtClean="0"/>
                <a:t> </a:t>
              </a:r>
              <a:r>
                <a:rPr lang="ja-JP" altLang="en-US" sz="2600" dirty="0" smtClean="0"/>
                <a:t>おさえたら、かちです。</a:t>
              </a:r>
              <a:endParaRPr lang="en-US" altLang="ja-JP" sz="2600" dirty="0" smtClean="0"/>
            </a:p>
            <a:p>
              <a:pPr>
                <a:lnSpc>
                  <a:spcPct val="130000"/>
                </a:lnSpc>
              </a:pPr>
              <a:endParaRPr lang="en-US" sz="1200" dirty="0" smtClean="0"/>
            </a:p>
            <a:p>
              <a:r>
                <a:rPr lang="en-US" sz="2400" dirty="0" smtClean="0"/>
                <a:t>This is finger sumo. You wrestle with your fingers. If you hold down your opponent’s thumb for 10 seconds, you are the winner.</a:t>
              </a:r>
              <a:endParaRPr lang="en-US" sz="2400" dirty="0"/>
            </a:p>
          </p:txBody>
        </p:sp>
        <p:sp>
          <p:nvSpPr>
            <p:cNvPr id="8" name="Rounded Rectangle 7"/>
            <p:cNvSpPr/>
            <p:nvPr/>
          </p:nvSpPr>
          <p:spPr>
            <a:xfrm>
              <a:off x="971600" y="3284984"/>
              <a:ext cx="7344816" cy="316835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3" descr="C:\Users\himiko.nw\Desktop\kids_yubizum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624"/>
            <a:ext cx="3758818" cy="311396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187624" y="260648"/>
            <a:ext cx="691277" cy="593805"/>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10" name="Rectangle 9"/>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3320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imiko.nw\Desktop\kamizumou_kodom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4624"/>
            <a:ext cx="4989415" cy="310492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115616" y="332656"/>
            <a:ext cx="722698" cy="697508"/>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2</a:t>
            </a:r>
          </a:p>
        </p:txBody>
      </p:sp>
      <p:grpSp>
        <p:nvGrpSpPr>
          <p:cNvPr id="2" name="Group 1"/>
          <p:cNvGrpSpPr/>
          <p:nvPr/>
        </p:nvGrpSpPr>
        <p:grpSpPr>
          <a:xfrm>
            <a:off x="539552" y="3356992"/>
            <a:ext cx="8280920" cy="3096344"/>
            <a:chOff x="539552" y="3573016"/>
            <a:chExt cx="8280920" cy="3096344"/>
          </a:xfrm>
        </p:grpSpPr>
        <p:sp>
          <p:nvSpPr>
            <p:cNvPr id="7" name="Rounded Rectangle 6"/>
            <p:cNvSpPr/>
            <p:nvPr/>
          </p:nvSpPr>
          <p:spPr>
            <a:xfrm>
              <a:off x="539552" y="3573016"/>
              <a:ext cx="8280920" cy="309634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55576" y="3573016"/>
              <a:ext cx="8064896" cy="3000821"/>
            </a:xfrm>
            <a:prstGeom prst="rect">
              <a:avLst/>
            </a:prstGeom>
            <a:noFill/>
            <a:ln w="3175" cmpd="sng">
              <a:noFill/>
              <a:prstDash val="dot"/>
            </a:ln>
          </p:spPr>
          <p:txBody>
            <a:bodyPr wrap="square" rtlCol="0">
              <a:spAutoFit/>
            </a:bodyPr>
            <a:lstStyle/>
            <a:p>
              <a:pPr>
                <a:lnSpc>
                  <a:spcPct val="130000"/>
                </a:lnSpc>
              </a:pPr>
              <a:r>
                <a:rPr lang="ja-JP" altLang="en-US" sz="2600" dirty="0" smtClean="0"/>
                <a:t>トントンずもうです。かみの</a:t>
              </a:r>
              <a:r>
                <a:rPr lang="en-US" altLang="ja-JP" sz="2600" dirty="0" smtClean="0"/>
                <a:t> </a:t>
              </a:r>
              <a:r>
                <a:rPr lang="ja-JP" altLang="en-US" sz="2600" dirty="0" smtClean="0"/>
                <a:t>りきしで、たたかいます。</a:t>
              </a:r>
              <a:endParaRPr lang="en-AU" altLang="ja-JP" sz="2600" dirty="0" smtClean="0"/>
            </a:p>
            <a:p>
              <a:pPr>
                <a:lnSpc>
                  <a:spcPct val="130000"/>
                </a:lnSpc>
              </a:pPr>
              <a:r>
                <a:rPr lang="ja-JP" altLang="en-US" sz="2600" dirty="0" smtClean="0"/>
                <a:t>つくえを、トントンたたきます。りきしが</a:t>
              </a:r>
              <a:r>
                <a:rPr lang="en-US" altLang="ja-JP" sz="2600" dirty="0" smtClean="0"/>
                <a:t> </a:t>
              </a:r>
              <a:r>
                <a:rPr lang="ja-JP" altLang="en-US" sz="2600" dirty="0" smtClean="0"/>
                <a:t>たおれたら、</a:t>
              </a:r>
              <a:endParaRPr lang="en-AU" altLang="ja-JP" sz="2600" dirty="0" smtClean="0"/>
            </a:p>
            <a:p>
              <a:pPr>
                <a:lnSpc>
                  <a:spcPct val="130000"/>
                </a:lnSpc>
              </a:pPr>
              <a:r>
                <a:rPr lang="ja-JP" altLang="en-US" sz="2600" dirty="0" smtClean="0"/>
                <a:t>まけです。</a:t>
              </a:r>
              <a:endParaRPr lang="en-AU" altLang="ja-JP" sz="2600" dirty="0" smtClean="0"/>
            </a:p>
            <a:p>
              <a:pPr>
                <a:lnSpc>
                  <a:spcPct val="130000"/>
                </a:lnSpc>
              </a:pPr>
              <a:endParaRPr lang="en-AU" altLang="ja-JP" sz="1200" dirty="0" smtClean="0"/>
            </a:p>
            <a:p>
              <a:r>
                <a:rPr lang="en-US" sz="2400" dirty="0"/>
                <a:t>This </a:t>
              </a:r>
              <a:r>
                <a:rPr lang="en-US" sz="2400" dirty="0" smtClean="0"/>
                <a:t>is </a:t>
              </a:r>
              <a:r>
                <a:rPr lang="en-US" sz="2400" dirty="0" err="1" smtClean="0"/>
                <a:t>t</a:t>
              </a:r>
              <a:r>
                <a:rPr lang="en-US" altLang="ja-JP" sz="2400" dirty="0" err="1" smtClean="0"/>
                <a:t>onton</a:t>
              </a:r>
              <a:r>
                <a:rPr lang="en-US" altLang="ja-JP" sz="2400" dirty="0" smtClean="0"/>
                <a:t> (knock knock) </a:t>
              </a:r>
              <a:r>
                <a:rPr lang="en-US" sz="2400" dirty="0" smtClean="0"/>
                <a:t>sumo</a:t>
              </a:r>
              <a:r>
                <a:rPr lang="en-US" sz="2400" dirty="0"/>
                <a:t>.  </a:t>
              </a:r>
              <a:r>
                <a:rPr lang="en-US" sz="2400" dirty="0" smtClean="0"/>
                <a:t>Wrestlers made of paper are used. </a:t>
              </a:r>
              <a:r>
                <a:rPr lang="en-AU" altLang="ja-JP" sz="2400" dirty="0" smtClean="0"/>
                <a:t>The game is played by hitting </a:t>
              </a:r>
              <a:r>
                <a:rPr lang="en-AU" altLang="ja-JP" sz="2400" dirty="0"/>
                <a:t>the </a:t>
              </a:r>
              <a:r>
                <a:rPr lang="en-AU" altLang="ja-JP" sz="2400" dirty="0" smtClean="0"/>
                <a:t>table, </a:t>
              </a:r>
              <a:r>
                <a:rPr lang="en-US" altLang="ja-JP" sz="2400" dirty="0" smtClean="0"/>
                <a:t>making a drumming</a:t>
              </a:r>
              <a:r>
                <a:rPr lang="en-AU" altLang="ja-JP" sz="2400" dirty="0" smtClean="0"/>
                <a:t> </a:t>
              </a:r>
              <a:r>
                <a:rPr lang="en-AU" altLang="ja-JP" sz="2400" dirty="0"/>
                <a:t>sound</a:t>
              </a:r>
              <a:r>
                <a:rPr lang="en-AU" altLang="ja-JP" sz="2400" dirty="0" smtClean="0"/>
                <a:t>. If the wrestler falls down, you lose the game. </a:t>
              </a:r>
              <a:endParaRPr lang="en-US" altLang="ja-JP" sz="2400" dirty="0"/>
            </a:p>
          </p:txBody>
        </p:sp>
      </p:grpSp>
      <p:sp>
        <p:nvSpPr>
          <p:cNvPr id="9" name="Rectangle 8"/>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25327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imiko.nw\Desktop\udezumou_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4624"/>
            <a:ext cx="4248472" cy="29948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132075" y="251145"/>
            <a:ext cx="703621" cy="729583"/>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3</a:t>
            </a:r>
          </a:p>
        </p:txBody>
      </p:sp>
      <p:grpSp>
        <p:nvGrpSpPr>
          <p:cNvPr id="2" name="Group 1"/>
          <p:cNvGrpSpPr/>
          <p:nvPr/>
        </p:nvGrpSpPr>
        <p:grpSpPr>
          <a:xfrm>
            <a:off x="611560" y="3140968"/>
            <a:ext cx="7920880" cy="2880320"/>
            <a:chOff x="611560" y="3645024"/>
            <a:chExt cx="7920880" cy="3024336"/>
          </a:xfrm>
        </p:grpSpPr>
        <p:sp>
          <p:nvSpPr>
            <p:cNvPr id="7" name="TextBox 6"/>
            <p:cNvSpPr txBox="1"/>
            <p:nvPr/>
          </p:nvSpPr>
          <p:spPr>
            <a:xfrm>
              <a:off x="827584" y="3841446"/>
              <a:ext cx="7488832" cy="2631490"/>
            </a:xfrm>
            <a:prstGeom prst="rect">
              <a:avLst/>
            </a:prstGeom>
            <a:noFill/>
            <a:ln w="3175" cmpd="sng">
              <a:noFill/>
              <a:prstDash val="dot"/>
            </a:ln>
          </p:spPr>
          <p:txBody>
            <a:bodyPr wrap="square" rtlCol="0">
              <a:spAutoFit/>
            </a:bodyPr>
            <a:lstStyle/>
            <a:p>
              <a:pPr>
                <a:lnSpc>
                  <a:spcPct val="130000"/>
                </a:lnSpc>
              </a:pPr>
              <a:r>
                <a:rPr lang="ja-JP" altLang="en-US" sz="2600" dirty="0" smtClean="0"/>
                <a:t>うでずもうです。</a:t>
              </a:r>
              <a:endParaRPr lang="en-AU" altLang="ja-JP" sz="2600" dirty="0" smtClean="0"/>
            </a:p>
            <a:p>
              <a:pPr>
                <a:lnSpc>
                  <a:spcPct val="130000"/>
                </a:lnSpc>
              </a:pPr>
              <a:r>
                <a:rPr lang="ja-JP" altLang="en-US" sz="2600" dirty="0" smtClean="0"/>
                <a:t>うでで</a:t>
              </a:r>
              <a:r>
                <a:rPr lang="en-US" altLang="ja-JP" sz="2600" dirty="0" smtClean="0"/>
                <a:t> </a:t>
              </a:r>
              <a:r>
                <a:rPr lang="ja-JP" altLang="en-US" sz="2600" dirty="0" smtClean="0"/>
                <a:t>すもうをします。</a:t>
              </a:r>
              <a:endParaRPr lang="en-AU" altLang="ja-JP" sz="2600" dirty="0" smtClean="0"/>
            </a:p>
            <a:p>
              <a:pPr>
                <a:lnSpc>
                  <a:spcPct val="130000"/>
                </a:lnSpc>
              </a:pPr>
              <a:r>
                <a:rPr lang="ja-JP" altLang="en-US" sz="2600" dirty="0" smtClean="0"/>
                <a:t>あいてのてをおさえて、つくえについたら、かちです。</a:t>
              </a:r>
              <a:endParaRPr lang="en-US" altLang="ja-JP" sz="2600" dirty="0" smtClean="0"/>
            </a:p>
            <a:p>
              <a:pPr>
                <a:lnSpc>
                  <a:spcPct val="130000"/>
                </a:lnSpc>
              </a:pPr>
              <a:endParaRPr lang="en-US" sz="1200" dirty="0"/>
            </a:p>
            <a:p>
              <a:r>
                <a:rPr lang="en-US" sz="2400" dirty="0" smtClean="0"/>
                <a:t>This is arm wrestling sumo. If you pin your opponent’s hand down to the table you are the winner.</a:t>
              </a:r>
              <a:endParaRPr lang="en-US" sz="2400" dirty="0"/>
            </a:p>
          </p:txBody>
        </p:sp>
        <p:sp>
          <p:nvSpPr>
            <p:cNvPr id="8" name="Rounded Rectangle 7"/>
            <p:cNvSpPr/>
            <p:nvPr/>
          </p:nvSpPr>
          <p:spPr>
            <a:xfrm>
              <a:off x="611560" y="3645024"/>
              <a:ext cx="7920880" cy="302433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7462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35696" y="116632"/>
            <a:ext cx="4752528" cy="2952329"/>
            <a:chOff x="395536" y="1434593"/>
            <a:chExt cx="2464401" cy="1798218"/>
          </a:xfrm>
        </p:grpSpPr>
        <p:grpSp>
          <p:nvGrpSpPr>
            <p:cNvPr id="5" name="Group 4"/>
            <p:cNvGrpSpPr/>
            <p:nvPr/>
          </p:nvGrpSpPr>
          <p:grpSpPr>
            <a:xfrm>
              <a:off x="395536" y="1434593"/>
              <a:ext cx="2464401" cy="1798218"/>
              <a:chOff x="6156177" y="1863699"/>
              <a:chExt cx="2464401" cy="1798218"/>
            </a:xfrm>
          </p:grpSpPr>
          <p:pic>
            <p:nvPicPr>
              <p:cNvPr id="7" name="Picture 4" descr="C:\Users\himiko.nw\Desktop\kids_ijime_osu.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45" b="94475" l="500" r="59500">
                            <a14:foregroundMark x1="21250" y1="20718" x2="21250" y2="20718"/>
                            <a14:foregroundMark x1="7500" y1="20994" x2="7500" y2="20994"/>
                            <a14:foregroundMark x1="7000" y1="24862" x2="7000" y2="24862"/>
                            <a14:foregroundMark x1="6500" y1="25414" x2="6500" y2="25414"/>
                            <a14:foregroundMark x1="6000" y1="25967" x2="6000" y2="25967"/>
                            <a14:foregroundMark x1="11250" y1="24862" x2="12250" y2="23481"/>
                            <a14:foregroundMark x1="14750" y1="20442" x2="14750" y2="20442"/>
                            <a14:foregroundMark x1="18250" y1="20166" x2="18250" y2="20166"/>
                            <a14:foregroundMark x1="22750" y1="18785" x2="22750" y2="18785"/>
                            <a14:foregroundMark x1="23250" y1="19613" x2="24000" y2="20166"/>
                            <a14:foregroundMark x1="25250" y1="20994" x2="25250" y2="20994"/>
                            <a14:foregroundMark x1="26500" y1="21823" x2="27000" y2="22928"/>
                            <a14:foregroundMark x1="27500" y1="23481" x2="27500" y2="23481"/>
                            <a14:foregroundMark x1="28000" y1="24033" x2="28750" y2="25414"/>
                            <a14:foregroundMark x1="29000" y1="25414" x2="29750" y2="26519"/>
                            <a14:foregroundMark x1="30000" y1="27072" x2="30500" y2="28453"/>
                            <a14:foregroundMark x1="30750" y1="29006" x2="30750" y2="29006"/>
                            <a14:foregroundMark x1="23000" y1="20718" x2="23000" y2="20718"/>
                            <a14:foregroundMark x1="22750" y1="20718" x2="22750" y2="20718"/>
                            <a14:foregroundMark x1="22000" y1="21547" x2="22000" y2="21547"/>
                            <a14:foregroundMark x1="21250" y1="21823" x2="21250" y2="21823"/>
                            <a14:foregroundMark x1="19500" y1="20442" x2="19500" y2="20442"/>
                            <a14:foregroundMark x1="17250" y1="19061" x2="17250" y2="19061"/>
                            <a14:foregroundMark x1="14750" y1="17956" x2="14750" y2="17956"/>
                            <a14:foregroundMark x1="14500" y1="17956" x2="14500" y2="17956"/>
                            <a14:foregroundMark x1="14000" y1="18232" x2="13000" y2="18232"/>
                            <a14:foregroundMark x1="11000" y1="18232" x2="11000" y2="18232"/>
                            <a14:foregroundMark x1="11000" y1="18232" x2="9500" y2="19890"/>
                            <a14:foregroundMark x1="8500" y1="20442" x2="8250" y2="21271"/>
                            <a14:foregroundMark x1="7500" y1="22376" x2="7500" y2="22376"/>
                            <a14:foregroundMark x1="6500" y1="23757" x2="6000" y2="24862"/>
                            <a14:foregroundMark x1="4750" y1="26243" x2="4750" y2="26243"/>
                            <a14:foregroundMark x1="4500" y1="27072" x2="4500" y2="27072"/>
                            <a14:foregroundMark x1="4250" y1="27901" x2="4250" y2="27901"/>
                            <a14:foregroundMark x1="4000" y1="28453" x2="4000" y2="28453"/>
                            <a14:foregroundMark x1="4000" y1="30387" x2="4000" y2="31492"/>
                            <a14:foregroundMark x1="4000" y1="32044" x2="4000" y2="32044"/>
                            <a14:foregroundMark x1="4000" y1="33978" x2="4000" y2="33978"/>
                            <a14:foregroundMark x1="4000" y1="35083" x2="4000" y2="35083"/>
                            <a14:foregroundMark x1="5250" y1="37569" x2="5250" y2="37569"/>
                            <a14:foregroundMark x1="17250" y1="28453" x2="17250" y2="28453"/>
                            <a14:foregroundMark x1="17750" y1="28177" x2="17750" y2="28177"/>
                            <a14:foregroundMark x1="18750" y1="27624" x2="18750" y2="27624"/>
                            <a14:foregroundMark x1="21000" y1="16022" x2="21000" y2="16022"/>
                            <a14:foregroundMark x1="19750" y1="15746" x2="19750" y2="15746"/>
                            <a14:foregroundMark x1="18000" y1="15470" x2="18000" y2="15470"/>
                            <a14:foregroundMark x1="6000" y1="19613" x2="6000" y2="19613"/>
                            <a14:foregroundMark x1="5750" y1="23204" x2="5750" y2="24033"/>
                            <a14:backgroundMark x1="34750" y1="43370" x2="34750" y2="43370"/>
                            <a14:backgroundMark x1="40250" y1="63536" x2="40250" y2="63536"/>
                          </a14:backgroundRemoval>
                        </a14:imgEffect>
                      </a14:imgLayer>
                    </a14:imgProps>
                  </a:ext>
                  <a:ext uri="{28A0092B-C50C-407E-A947-70E740481C1C}">
                    <a14:useLocalDpi xmlns:a14="http://schemas.microsoft.com/office/drawing/2010/main" val="0"/>
                  </a:ext>
                </a:extLst>
              </a:blip>
              <a:srcRect t="13393" r="37898"/>
              <a:stretch/>
            </p:blipFill>
            <p:spPr bwMode="auto">
              <a:xfrm rot="18259627" flipH="1">
                <a:off x="6399925" y="2043766"/>
                <a:ext cx="1357509" cy="1845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imiko.nw\Desktop\kids_ijime_osu.png"/>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5249" b="96133" l="41750" r="97000">
                            <a14:foregroundMark x1="70500" y1="39503" x2="70500" y2="39503"/>
                          </a14:backgroundRemoval>
                        </a14:imgEffect>
                      </a14:imgLayer>
                    </a14:imgProps>
                  </a:ext>
                  <a:ext uri="{28A0092B-C50C-407E-A947-70E740481C1C}">
                    <a14:useLocalDpi xmlns:a14="http://schemas.microsoft.com/office/drawing/2010/main" val="0"/>
                  </a:ext>
                </a:extLst>
              </a:blip>
              <a:srcRect l="40805" t="5907" r="2265" b="5285"/>
              <a:stretch/>
            </p:blipFill>
            <p:spPr bwMode="auto">
              <a:xfrm>
                <a:off x="7452320" y="1863699"/>
                <a:ext cx="1168258" cy="179821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11" descr="C:\Users\himiko.nw\Desktop\high_touch_boys2.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3" b="16962" l="10000" r="90000">
                          <a14:foregroundMark x1="55556" y1="7342" x2="55556" y2="7342"/>
                          <a14:foregroundMark x1="44444" y1="9114" x2="44444" y2="9114"/>
                          <a14:backgroundMark x1="30667" y1="11646" x2="30667" y2="11646"/>
                        </a14:backgroundRemoval>
                      </a14:imgEffect>
                    </a14:imgLayer>
                  </a14:imgProps>
                </a:ext>
                <a:ext uri="{28A0092B-C50C-407E-A947-70E740481C1C}">
                  <a14:useLocalDpi xmlns:a14="http://schemas.microsoft.com/office/drawing/2010/main" val="0"/>
                </a:ext>
              </a:extLst>
            </a:blip>
            <a:srcRect l="41257" t="3134" r="39675" b="83726"/>
            <a:stretch/>
          </p:blipFill>
          <p:spPr bwMode="auto">
            <a:xfrm rot="739450">
              <a:off x="1520180" y="1951046"/>
              <a:ext cx="342996" cy="20748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1088184" y="260648"/>
            <a:ext cx="603496" cy="568678"/>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4</a:t>
            </a:r>
            <a:endParaRPr lang="en-US" dirty="0">
              <a:solidFill>
                <a:srgbClr val="000000"/>
              </a:solidFill>
            </a:endParaRPr>
          </a:p>
        </p:txBody>
      </p:sp>
      <p:grpSp>
        <p:nvGrpSpPr>
          <p:cNvPr id="2" name="Group 1"/>
          <p:cNvGrpSpPr/>
          <p:nvPr/>
        </p:nvGrpSpPr>
        <p:grpSpPr>
          <a:xfrm>
            <a:off x="611560" y="3356992"/>
            <a:ext cx="8136904" cy="3072829"/>
            <a:chOff x="611560" y="3645024"/>
            <a:chExt cx="8136904" cy="3212976"/>
          </a:xfrm>
        </p:grpSpPr>
        <p:sp>
          <p:nvSpPr>
            <p:cNvPr id="9" name="TextBox 8"/>
            <p:cNvSpPr txBox="1"/>
            <p:nvPr/>
          </p:nvSpPr>
          <p:spPr>
            <a:xfrm>
              <a:off x="1115616" y="3717032"/>
              <a:ext cx="7056784" cy="3000821"/>
            </a:xfrm>
            <a:prstGeom prst="rect">
              <a:avLst/>
            </a:prstGeom>
            <a:noFill/>
            <a:ln w="3175" cmpd="sng">
              <a:noFill/>
              <a:prstDash val="dot"/>
            </a:ln>
          </p:spPr>
          <p:txBody>
            <a:bodyPr wrap="square" rtlCol="0">
              <a:spAutoFit/>
            </a:bodyPr>
            <a:lstStyle/>
            <a:p>
              <a:pPr>
                <a:lnSpc>
                  <a:spcPct val="130000"/>
                </a:lnSpc>
              </a:pPr>
              <a:r>
                <a:rPr lang="ja-JP" altLang="en-US" sz="2600" dirty="0" smtClean="0"/>
                <a:t>ておしずもうです。</a:t>
              </a:r>
              <a:endParaRPr lang="en-AU" altLang="ja-JP" sz="2600" dirty="0" smtClean="0"/>
            </a:p>
            <a:p>
              <a:pPr>
                <a:lnSpc>
                  <a:spcPct val="130000"/>
                </a:lnSpc>
              </a:pPr>
              <a:r>
                <a:rPr lang="ja-JP" altLang="en-US" sz="2600" dirty="0" smtClean="0"/>
                <a:t>てで</a:t>
              </a:r>
              <a:r>
                <a:rPr lang="en-US" altLang="ja-JP" sz="2600" dirty="0" smtClean="0"/>
                <a:t> </a:t>
              </a:r>
              <a:r>
                <a:rPr lang="ja-JP" altLang="en-US" sz="2600" dirty="0" smtClean="0"/>
                <a:t>おして、すもうをします。</a:t>
              </a:r>
              <a:endParaRPr lang="en-AU" altLang="ja-JP" sz="2600" dirty="0" smtClean="0"/>
            </a:p>
            <a:p>
              <a:pPr>
                <a:lnSpc>
                  <a:spcPct val="130000"/>
                </a:lnSpc>
              </a:pPr>
              <a:r>
                <a:rPr lang="ja-JP" altLang="en-US" sz="2600" dirty="0" smtClean="0"/>
                <a:t>あしが</a:t>
              </a:r>
              <a:r>
                <a:rPr lang="en-US" altLang="ja-JP" sz="2600" dirty="0" smtClean="0"/>
                <a:t> </a:t>
              </a:r>
              <a:r>
                <a:rPr lang="ja-JP" altLang="en-US" sz="2600" dirty="0" smtClean="0"/>
                <a:t>うごいたら、まけです。</a:t>
              </a:r>
              <a:endParaRPr lang="en-US" altLang="ja-JP" sz="2600" dirty="0" smtClean="0"/>
            </a:p>
            <a:p>
              <a:pPr>
                <a:lnSpc>
                  <a:spcPct val="130000"/>
                </a:lnSpc>
              </a:pPr>
              <a:endParaRPr lang="en-US" sz="1200" dirty="0"/>
            </a:p>
            <a:p>
              <a:r>
                <a:rPr lang="en-US" sz="2400" dirty="0" smtClean="0"/>
                <a:t>This is called hand-pushing sumo. You push your opponent’s hands with</a:t>
              </a:r>
              <a:r>
                <a:rPr lang="ja-JP" altLang="en-US" sz="2400" dirty="0" smtClean="0"/>
                <a:t> </a:t>
              </a:r>
              <a:r>
                <a:rPr lang="en-AU" altLang="ja-JP" sz="2400" dirty="0" smtClean="0"/>
                <a:t>your hands</a:t>
              </a:r>
              <a:r>
                <a:rPr lang="en-US" sz="2400" dirty="0" smtClean="0"/>
                <a:t> while standing still. If you lose your balance or if your feet move, you lose.</a:t>
              </a:r>
              <a:endParaRPr lang="en-US" sz="2400" dirty="0"/>
            </a:p>
          </p:txBody>
        </p:sp>
        <p:sp>
          <p:nvSpPr>
            <p:cNvPr id="10" name="Rounded Rectangle 9"/>
            <p:cNvSpPr/>
            <p:nvPr/>
          </p:nvSpPr>
          <p:spPr>
            <a:xfrm>
              <a:off x="611560" y="3645024"/>
              <a:ext cx="8136904" cy="321297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8440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2555776" y="1844846"/>
            <a:ext cx="4032448" cy="1219772"/>
          </a:xfrm>
          <a:prstGeom prst="donut">
            <a:avLst>
              <a:gd name="adj" fmla="val 94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2987824" y="116632"/>
            <a:ext cx="3115662" cy="2924966"/>
            <a:chOff x="5390854" y="3232811"/>
            <a:chExt cx="1881032" cy="1976701"/>
          </a:xfrm>
        </p:grpSpPr>
        <p:grpSp>
          <p:nvGrpSpPr>
            <p:cNvPr id="6" name="Group 5"/>
            <p:cNvGrpSpPr/>
            <p:nvPr/>
          </p:nvGrpSpPr>
          <p:grpSpPr>
            <a:xfrm>
              <a:off x="5390854" y="3232811"/>
              <a:ext cx="1881032" cy="1880287"/>
              <a:chOff x="4211960" y="2060848"/>
              <a:chExt cx="1881032" cy="1880287"/>
            </a:xfrm>
          </p:grpSpPr>
          <p:pic>
            <p:nvPicPr>
              <p:cNvPr id="9" name="Picture 3" descr="C:\Users\himiko.nw\Desktop\kids_ijime_osu.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249" b="96133" l="41750" r="97000">
                            <a14:foregroundMark x1="70500" y1="39503" x2="70500" y2="39503"/>
                          </a14:backgroundRemoval>
                        </a14:imgEffect>
                      </a14:imgLayer>
                    </a14:imgProps>
                  </a:ext>
                  <a:ext uri="{28A0092B-C50C-407E-A947-70E740481C1C}">
                    <a14:useLocalDpi xmlns:a14="http://schemas.microsoft.com/office/drawing/2010/main" val="0"/>
                  </a:ext>
                </a:extLst>
              </a:blip>
              <a:srcRect l="40805" t="5907" r="2265" b="5285"/>
              <a:stretch/>
            </p:blipFill>
            <p:spPr bwMode="auto">
              <a:xfrm flipH="1">
                <a:off x="4211960" y="2060848"/>
                <a:ext cx="1233260" cy="17955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himiko.nw\Desktop\seisyun_hamabe_oikakekko_coupl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312" b="89610" l="4500" r="44500">
                            <a14:foregroundMark x1="25500" y1="18701" x2="25500" y2="18701"/>
                            <a14:foregroundMark x1="27750" y1="15584" x2="27750" y2="15584"/>
                            <a14:foregroundMark x1="31500" y1="16364" x2="31500" y2="16364"/>
                            <a14:foregroundMark x1="31750" y1="16883" x2="31750" y2="16883"/>
                            <a14:foregroundMark x1="31000" y1="16883" x2="28250" y2="16364"/>
                            <a14:foregroundMark x1="25250" y1="15584" x2="25250" y2="15584"/>
                            <a14:foregroundMark x1="24000" y1="14545" x2="24000" y2="14545"/>
                            <a14:foregroundMark x1="21750" y1="14026" x2="21750" y2="14026"/>
                            <a14:foregroundMark x1="20500" y1="14805" x2="20500" y2="14805"/>
                            <a14:foregroundMark x1="19000" y1="16883" x2="19000" y2="16883"/>
                            <a14:foregroundMark x1="18750" y1="17922" x2="18500" y2="18701"/>
                            <a14:foregroundMark x1="18250" y1="19221" x2="18250" y2="19221"/>
                            <a14:foregroundMark x1="33000" y1="17143" x2="33000" y2="17143"/>
                            <a14:foregroundMark x1="33750" y1="17403" x2="34750" y2="17403"/>
                            <a14:foregroundMark x1="36000" y1="18442" x2="36000" y2="18442"/>
                            <a14:foregroundMark x1="36500" y1="19221" x2="36500" y2="19221"/>
                            <a14:foregroundMark x1="36000" y1="21558" x2="36000" y2="21558"/>
                            <a14:foregroundMark x1="18000" y1="24156" x2="18000" y2="24156"/>
                            <a14:foregroundMark x1="17000" y1="16623" x2="17000" y2="16623"/>
                          </a14:backgroundRemoval>
                        </a14:imgEffect>
                      </a14:imgLayer>
                    </a14:imgProps>
                  </a:ext>
                  <a:ext uri="{28A0092B-C50C-407E-A947-70E740481C1C}">
                    <a14:useLocalDpi xmlns:a14="http://schemas.microsoft.com/office/drawing/2010/main" val="0"/>
                  </a:ext>
                </a:extLst>
              </a:blip>
              <a:srcRect l="5624" t="7675" r="54748" b="16070"/>
              <a:stretch/>
            </p:blipFill>
            <p:spPr bwMode="auto">
              <a:xfrm flipH="1">
                <a:off x="5069554" y="2101721"/>
                <a:ext cx="1023438" cy="183941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11" descr="C:\Users\himiko.nw\Desktop\high_touch_boys2.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53" b="16962" l="10000" r="90000">
                          <a14:foregroundMark x1="55556" y1="7342" x2="55556" y2="7342"/>
                          <a14:foregroundMark x1="44444" y1="9114" x2="44444" y2="9114"/>
                          <a14:backgroundMark x1="30667" y1="11646" x2="30667" y2="11646"/>
                        </a14:backgroundRemoval>
                      </a14:imgEffect>
                    </a14:imgLayer>
                  </a14:imgProps>
                </a:ext>
                <a:ext uri="{28A0092B-C50C-407E-A947-70E740481C1C}">
                  <a14:useLocalDpi xmlns:a14="http://schemas.microsoft.com/office/drawing/2010/main" val="0"/>
                </a:ext>
              </a:extLst>
            </a:blip>
            <a:srcRect l="41257" t="3134" r="39675" b="83726"/>
            <a:stretch/>
          </p:blipFill>
          <p:spPr bwMode="auto">
            <a:xfrm rot="15520686">
              <a:off x="5595992" y="4930059"/>
              <a:ext cx="342996" cy="207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himiko.nw\Desktop\high_touch_boys2.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53" b="16962" l="10000" r="90000">
                          <a14:foregroundMark x1="55556" y1="7342" x2="55556" y2="7342"/>
                          <a14:foregroundMark x1="44444" y1="9114" x2="44444" y2="9114"/>
                          <a14:backgroundMark x1="30667" y1="11646" x2="30667" y2="11646"/>
                        </a14:backgroundRemoval>
                      </a14:imgEffect>
                    </a14:imgLayer>
                  </a14:imgProps>
                </a:ext>
                <a:ext uri="{28A0092B-C50C-407E-A947-70E740481C1C}">
                  <a14:useLocalDpi xmlns:a14="http://schemas.microsoft.com/office/drawing/2010/main" val="0"/>
                </a:ext>
              </a:extLst>
            </a:blip>
            <a:srcRect l="41257" t="3134" r="39675" b="83726"/>
            <a:stretch/>
          </p:blipFill>
          <p:spPr bwMode="auto">
            <a:xfrm rot="15520686" flipV="1">
              <a:off x="6762154" y="4920260"/>
              <a:ext cx="315697" cy="2628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1115616" y="184298"/>
            <a:ext cx="537660" cy="56297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5</a:t>
            </a:r>
            <a:endParaRPr lang="en-US" dirty="0">
              <a:solidFill>
                <a:srgbClr val="000000"/>
              </a:solidFill>
            </a:endParaRPr>
          </a:p>
        </p:txBody>
      </p:sp>
      <p:grpSp>
        <p:nvGrpSpPr>
          <p:cNvPr id="2" name="Group 1"/>
          <p:cNvGrpSpPr/>
          <p:nvPr/>
        </p:nvGrpSpPr>
        <p:grpSpPr>
          <a:xfrm>
            <a:off x="539552" y="3136626"/>
            <a:ext cx="8280920" cy="3370153"/>
            <a:chOff x="539552" y="3284984"/>
            <a:chExt cx="8280920" cy="3370153"/>
          </a:xfrm>
        </p:grpSpPr>
        <p:sp>
          <p:nvSpPr>
            <p:cNvPr id="11" name="TextBox 10"/>
            <p:cNvSpPr txBox="1"/>
            <p:nvPr/>
          </p:nvSpPr>
          <p:spPr>
            <a:xfrm>
              <a:off x="827584" y="3284984"/>
              <a:ext cx="7848872" cy="3370153"/>
            </a:xfrm>
            <a:prstGeom prst="rect">
              <a:avLst/>
            </a:prstGeom>
            <a:noFill/>
            <a:ln w="3175" cmpd="sng">
              <a:noFill/>
              <a:prstDash val="dot"/>
            </a:ln>
          </p:spPr>
          <p:txBody>
            <a:bodyPr wrap="square" rtlCol="0">
              <a:spAutoFit/>
            </a:bodyPr>
            <a:lstStyle/>
            <a:p>
              <a:pPr>
                <a:lnSpc>
                  <a:spcPct val="130000"/>
                </a:lnSpc>
              </a:pPr>
              <a:r>
                <a:rPr lang="ja-JP" altLang="en-US" sz="2600" dirty="0" smtClean="0"/>
                <a:t>けんけんずもうです。</a:t>
              </a:r>
              <a:endParaRPr lang="en-AU" altLang="ja-JP" sz="2600" dirty="0" smtClean="0"/>
            </a:p>
            <a:p>
              <a:pPr>
                <a:lnSpc>
                  <a:spcPct val="130000"/>
                </a:lnSpc>
              </a:pPr>
              <a:r>
                <a:rPr lang="ja-JP" altLang="en-US" sz="2600" dirty="0" smtClean="0"/>
                <a:t>かたあしで、すもうをします。</a:t>
              </a:r>
              <a:endParaRPr lang="en-AU" altLang="ja-JP" sz="2600" dirty="0" smtClean="0"/>
            </a:p>
            <a:p>
              <a:pPr>
                <a:lnSpc>
                  <a:spcPct val="130000"/>
                </a:lnSpc>
              </a:pPr>
              <a:r>
                <a:rPr lang="ja-JP" altLang="en-US" sz="2600" dirty="0" smtClean="0"/>
                <a:t>あしがゆかについたり、リングからでたら、まけです。</a:t>
              </a:r>
              <a:endParaRPr lang="en-US" altLang="ja-JP" sz="2600" dirty="0" smtClean="0"/>
            </a:p>
            <a:p>
              <a:pPr>
                <a:lnSpc>
                  <a:spcPct val="130000"/>
                </a:lnSpc>
              </a:pPr>
              <a:endParaRPr lang="en-US" sz="1200" dirty="0"/>
            </a:p>
            <a:p>
              <a:r>
                <a:rPr lang="en-US" sz="2400" dirty="0" smtClean="0"/>
                <a:t>This is one-legged hopping sumo. You push your opponent’s hands with your hands while hopping on one foot. If you lose your balance and your other foot touches the floor, or if you step out of the ring, you lose the bout.</a:t>
              </a:r>
              <a:endParaRPr lang="en-US" sz="2400" dirty="0"/>
            </a:p>
          </p:txBody>
        </p:sp>
        <p:sp>
          <p:nvSpPr>
            <p:cNvPr id="12" name="Rounded Rectangle 11"/>
            <p:cNvSpPr/>
            <p:nvPr/>
          </p:nvSpPr>
          <p:spPr>
            <a:xfrm>
              <a:off x="539552" y="3284984"/>
              <a:ext cx="8280920" cy="336456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12211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95736" y="-99392"/>
            <a:ext cx="3960440" cy="3522156"/>
            <a:chOff x="2926174" y="3770234"/>
            <a:chExt cx="2287165" cy="2250860"/>
          </a:xfrm>
        </p:grpSpPr>
        <p:grpSp>
          <p:nvGrpSpPr>
            <p:cNvPr id="5" name="Group 4"/>
            <p:cNvGrpSpPr/>
            <p:nvPr/>
          </p:nvGrpSpPr>
          <p:grpSpPr>
            <a:xfrm>
              <a:off x="2926174" y="3770234"/>
              <a:ext cx="2287165" cy="2250860"/>
              <a:chOff x="765548" y="4464557"/>
              <a:chExt cx="2008802" cy="1948046"/>
            </a:xfrm>
          </p:grpSpPr>
          <p:pic>
            <p:nvPicPr>
              <p:cNvPr id="7" name="Picture 3" descr="C:\Users\himiko.nw\Desktop\kids_ijime_osu.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249" b="96133" l="41750" r="97000">
                            <a14:foregroundMark x1="70500" y1="39503" x2="70500" y2="39503"/>
                          </a14:backgroundRemoval>
                        </a14:imgEffect>
                      </a14:imgLayer>
                    </a14:imgProps>
                  </a:ext>
                  <a:ext uri="{28A0092B-C50C-407E-A947-70E740481C1C}">
                    <a14:useLocalDpi xmlns:a14="http://schemas.microsoft.com/office/drawing/2010/main" val="0"/>
                  </a:ext>
                </a:extLst>
              </a:blip>
              <a:srcRect l="40805" t="5907" r="2265" b="5285"/>
              <a:stretch/>
            </p:blipFill>
            <p:spPr bwMode="auto">
              <a:xfrm rot="332827" flipH="1">
                <a:off x="1669530" y="4576906"/>
                <a:ext cx="1104820" cy="1693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himiko.nw\Desktop\kids_ijime_osu.png"/>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945" b="97238" l="0" r="59750">
                            <a14:foregroundMark x1="22750" y1="22652" x2="22750" y2="22652"/>
                            <a14:foregroundMark x1="8500" y1="22652" x2="8500" y2="22652"/>
                            <a14:foregroundMark x1="15000" y1="22652" x2="15000" y2="22652"/>
                            <a14:foregroundMark x1="17750" y1="18785" x2="17750" y2="18785"/>
                            <a14:foregroundMark x1="19250" y1="18232" x2="19250" y2="18232"/>
                            <a14:foregroundMark x1="21750" y1="18232" x2="21750" y2="18232"/>
                            <a14:foregroundMark x1="25750" y1="18785" x2="25750" y2="18785"/>
                            <a14:foregroundMark x1="27750" y1="20442" x2="31250" y2="24309"/>
                            <a14:foregroundMark x1="31750" y1="27901" x2="31750" y2="27901"/>
                            <a14:foregroundMark x1="31750" y1="28453" x2="29750" y2="28453"/>
                            <a14:foregroundMark x1="26750" y1="25967" x2="23250" y2="24309"/>
                            <a14:foregroundMark x1="14000" y1="19890" x2="14000" y2="19890"/>
                            <a14:foregroundMark x1="7500" y1="17680" x2="7500" y2="17680"/>
                            <a14:foregroundMark x1="6000" y1="18785" x2="6000" y2="18785"/>
                            <a14:foregroundMark x1="6000" y1="22099" x2="6000" y2="22099"/>
                            <a14:foregroundMark x1="6000" y1="23204" x2="6000" y2="23204"/>
                            <a14:foregroundMark x1="5500" y1="25414" x2="5500" y2="27072"/>
                            <a14:foregroundMark x1="5500" y1="27624" x2="5500" y2="27624"/>
                            <a14:foregroundMark x1="5500" y1="30110" x2="5500" y2="32320"/>
                            <a14:foregroundMark x1="5500" y1="32320" x2="5500" y2="32320"/>
                            <a14:foregroundMark x1="5500" y1="32873" x2="5500" y2="32873"/>
                            <a14:foregroundMark x1="16500" y1="25414" x2="16500" y2="25414"/>
                            <a14:foregroundMark x1="17500" y1="23757" x2="17500" y2="23757"/>
                            <a14:foregroundMark x1="19250" y1="21547" x2="19250" y2="21547"/>
                            <a14:foregroundMark x1="20750" y1="18232" x2="20750" y2="18232"/>
                            <a14:foregroundMark x1="17750" y1="16575" x2="17750" y2="16575"/>
                            <a14:foregroundMark x1="12000" y1="22652" x2="12000" y2="22652"/>
                            <a14:foregroundMark x1="11000" y1="20442" x2="11000" y2="20442"/>
                            <a14:foregroundMark x1="12000" y1="17680" x2="12000" y2="17680"/>
                            <a14:foregroundMark x1="13500" y1="16022" x2="13500" y2="16022"/>
                            <a14:foregroundMark x1="16500" y1="16022" x2="16500" y2="16022"/>
                            <a14:foregroundMark x1="17000" y1="16022" x2="17000" y2="16022"/>
                            <a14:foregroundMark x1="11000" y1="15470" x2="11000" y2="15470"/>
                            <a14:foregroundMark x1="6500" y1="17127" x2="6500" y2="17127"/>
                            <a14:foregroundMark x1="4000" y1="20442" x2="4000" y2="20442"/>
                            <a14:foregroundMark x1="4000" y1="23757" x2="4000" y2="23757"/>
                            <a14:foregroundMark x1="4000" y1="25967" x2="4000" y2="25967"/>
                            <a14:foregroundMark x1="4000" y1="26519" x2="4000" y2="26519"/>
                            <a14:foregroundMark x1="4000" y1="27072" x2="4000" y2="27072"/>
                            <a14:foregroundMark x1="4000" y1="27624" x2="4000" y2="27624"/>
                            <a14:backgroundMark x1="53500" y1="49448" x2="53500" y2="49448"/>
                          </a14:backgroundRemoval>
                        </a14:imgEffect>
                      </a14:imgLayer>
                    </a14:imgProps>
                  </a:ext>
                  <a:ext uri="{28A0092B-C50C-407E-A947-70E740481C1C}">
                    <a14:useLocalDpi xmlns:a14="http://schemas.microsoft.com/office/drawing/2010/main" val="0"/>
                  </a:ext>
                </a:extLst>
              </a:blip>
              <a:srcRect r="37112"/>
              <a:stretch/>
            </p:blipFill>
            <p:spPr bwMode="auto">
              <a:xfrm rot="21064213">
                <a:off x="765548" y="4464557"/>
                <a:ext cx="1353682" cy="194804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11" descr="C:\Users\himiko.nw\Desktop\high_touch_boys2.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53" b="16962" l="10000" r="90000">
                          <a14:foregroundMark x1="55556" y1="7342" x2="55556" y2="7342"/>
                          <a14:foregroundMark x1="44444" y1="9114" x2="44444" y2="9114"/>
                          <a14:backgroundMark x1="30667" y1="11646" x2="30667" y2="11646"/>
                        </a14:backgroundRemoval>
                      </a14:imgEffect>
                    </a14:imgLayer>
                  </a14:imgProps>
                </a:ext>
                <a:ext uri="{28A0092B-C50C-407E-A947-70E740481C1C}">
                  <a14:useLocalDpi xmlns:a14="http://schemas.microsoft.com/office/drawing/2010/main" val="0"/>
                </a:ext>
              </a:extLst>
            </a:blip>
            <a:srcRect l="41257" t="3134" r="39675" b="83726"/>
            <a:stretch/>
          </p:blipFill>
          <p:spPr bwMode="auto">
            <a:xfrm rot="739450">
              <a:off x="3942679" y="4808986"/>
              <a:ext cx="342996" cy="21273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1043608" y="260648"/>
            <a:ext cx="602249" cy="584628"/>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6</a:t>
            </a:r>
            <a:endParaRPr lang="en-US" dirty="0">
              <a:solidFill>
                <a:srgbClr val="000000"/>
              </a:solidFill>
            </a:endParaRPr>
          </a:p>
        </p:txBody>
      </p:sp>
      <p:grpSp>
        <p:nvGrpSpPr>
          <p:cNvPr id="13" name="Group 12"/>
          <p:cNvGrpSpPr/>
          <p:nvPr/>
        </p:nvGrpSpPr>
        <p:grpSpPr>
          <a:xfrm>
            <a:off x="467544" y="3264472"/>
            <a:ext cx="8248262" cy="3116855"/>
            <a:chOff x="4427984" y="418506"/>
            <a:chExt cx="4617119" cy="4385354"/>
          </a:xfrm>
        </p:grpSpPr>
        <p:sp>
          <p:nvSpPr>
            <p:cNvPr id="9" name="TextBox 8"/>
            <p:cNvSpPr txBox="1"/>
            <p:nvPr/>
          </p:nvSpPr>
          <p:spPr>
            <a:xfrm>
              <a:off x="4589215" y="447366"/>
              <a:ext cx="4455888" cy="4222097"/>
            </a:xfrm>
            <a:prstGeom prst="rect">
              <a:avLst/>
            </a:prstGeom>
            <a:noFill/>
            <a:ln w="3175" cmpd="sng">
              <a:noFill/>
              <a:prstDash val="dot"/>
            </a:ln>
          </p:spPr>
          <p:txBody>
            <a:bodyPr wrap="square" rtlCol="0">
              <a:spAutoFit/>
            </a:bodyPr>
            <a:lstStyle/>
            <a:p>
              <a:pPr>
                <a:lnSpc>
                  <a:spcPct val="130000"/>
                </a:lnSpc>
              </a:pPr>
              <a:r>
                <a:rPr lang="ja-JP" altLang="en-US" sz="2600" dirty="0" smtClean="0"/>
                <a:t>しりずもうです。</a:t>
              </a:r>
              <a:endParaRPr lang="en-AU" altLang="ja-JP" sz="2600" dirty="0" smtClean="0"/>
            </a:p>
            <a:p>
              <a:pPr>
                <a:lnSpc>
                  <a:spcPct val="130000"/>
                </a:lnSpc>
              </a:pPr>
              <a:r>
                <a:rPr lang="ja-JP" altLang="en-US" sz="2600" dirty="0" smtClean="0"/>
                <a:t>おしりで</a:t>
              </a:r>
              <a:r>
                <a:rPr lang="en-US" altLang="ja-JP" sz="2600" dirty="0" smtClean="0"/>
                <a:t> </a:t>
              </a:r>
              <a:r>
                <a:rPr lang="ja-JP" altLang="en-US" sz="2600" dirty="0" smtClean="0"/>
                <a:t>おして、すもうをします。</a:t>
              </a:r>
              <a:endParaRPr lang="en-AU" altLang="ja-JP" sz="2600" dirty="0" smtClean="0"/>
            </a:p>
            <a:p>
              <a:pPr>
                <a:lnSpc>
                  <a:spcPct val="130000"/>
                </a:lnSpc>
              </a:pPr>
              <a:r>
                <a:rPr lang="ja-JP" altLang="en-US" sz="2600" dirty="0" smtClean="0"/>
                <a:t>あしが</a:t>
              </a:r>
              <a:r>
                <a:rPr lang="en-US" altLang="ja-JP" sz="2600" dirty="0" smtClean="0"/>
                <a:t> </a:t>
              </a:r>
              <a:r>
                <a:rPr lang="ja-JP" altLang="en-US" sz="2600" dirty="0" smtClean="0"/>
                <a:t>うごいたら、まけです。</a:t>
              </a:r>
              <a:endParaRPr lang="en-US" altLang="ja-JP" sz="2600" dirty="0" smtClean="0"/>
            </a:p>
            <a:p>
              <a:pPr>
                <a:lnSpc>
                  <a:spcPct val="130000"/>
                </a:lnSpc>
              </a:pPr>
              <a:endParaRPr lang="en-US" sz="1200" dirty="0"/>
            </a:p>
            <a:p>
              <a:r>
                <a:rPr lang="en-US" sz="2400" dirty="0" smtClean="0"/>
                <a:t>This is called backside sumo. You stand back-to-back and</a:t>
              </a:r>
              <a:r>
                <a:rPr lang="ja-JP" altLang="en-US" sz="2400" dirty="0" smtClean="0"/>
                <a:t> </a:t>
              </a:r>
              <a:r>
                <a:rPr lang="en-AU" altLang="ja-JP" sz="2400" dirty="0" smtClean="0"/>
                <a:t>try to push your </a:t>
              </a:r>
              <a:r>
                <a:rPr lang="en-US" sz="2400" dirty="0" smtClean="0"/>
                <a:t>opponent out of balance with your backside.  The one</a:t>
              </a:r>
              <a:r>
                <a:rPr lang="en-US" sz="2400" dirty="0"/>
                <a:t> </a:t>
              </a:r>
              <a:r>
                <a:rPr lang="en-US" sz="2400" dirty="0" smtClean="0"/>
                <a:t>who moves his/her feet loses the</a:t>
              </a:r>
              <a:r>
                <a:rPr lang="en-US" sz="2400" dirty="0"/>
                <a:t> </a:t>
              </a:r>
              <a:r>
                <a:rPr lang="en-US" sz="2400" dirty="0" smtClean="0"/>
                <a:t>bout.</a:t>
              </a:r>
              <a:endParaRPr lang="en-US" sz="2400" dirty="0"/>
            </a:p>
          </p:txBody>
        </p:sp>
        <p:sp>
          <p:nvSpPr>
            <p:cNvPr id="10" name="Rounded Rectangle 9"/>
            <p:cNvSpPr/>
            <p:nvPr/>
          </p:nvSpPr>
          <p:spPr>
            <a:xfrm>
              <a:off x="4427984" y="418506"/>
              <a:ext cx="4608512" cy="438535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8222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196752"/>
            <a:ext cx="6336704" cy="769441"/>
          </a:xfrm>
          <a:prstGeom prst="rect">
            <a:avLst/>
          </a:prstGeom>
          <a:noFill/>
        </p:spPr>
        <p:txBody>
          <a:bodyPr wrap="square" rtlCol="0">
            <a:spAutoFit/>
          </a:bodyPr>
          <a:lstStyle/>
          <a:p>
            <a:pPr algn="ctr"/>
            <a:r>
              <a:rPr lang="ja-JP" altLang="en-US" sz="4400" dirty="0" smtClean="0"/>
              <a:t>とりくみ</a:t>
            </a:r>
            <a:r>
              <a:rPr lang="en-US" altLang="ja-JP" sz="4400" dirty="0" smtClean="0"/>
              <a:t> Sumo bout</a:t>
            </a:r>
            <a:endParaRPr lang="en-US" sz="4400" dirty="0" smtClean="0"/>
          </a:p>
        </p:txBody>
      </p:sp>
      <p:sp>
        <p:nvSpPr>
          <p:cNvPr id="4" name="TextBox 3"/>
          <p:cNvSpPr txBox="1"/>
          <p:nvPr/>
        </p:nvSpPr>
        <p:spPr>
          <a:xfrm>
            <a:off x="1331640" y="2780928"/>
            <a:ext cx="6624736" cy="2663293"/>
          </a:xfrm>
          <a:prstGeom prst="rect">
            <a:avLst/>
          </a:prstGeom>
          <a:noFill/>
        </p:spPr>
        <p:txBody>
          <a:bodyPr wrap="square" rtlCol="0">
            <a:spAutoFit/>
          </a:bodyPr>
          <a:lstStyle/>
          <a:p>
            <a:pPr>
              <a:lnSpc>
                <a:spcPct val="120000"/>
              </a:lnSpc>
            </a:pPr>
            <a:r>
              <a:rPr lang="en-US" sz="2800" dirty="0" smtClean="0"/>
              <a:t>You can give yourself </a:t>
            </a:r>
            <a:r>
              <a:rPr lang="ja-JP" altLang="en-US" sz="2800" dirty="0" smtClean="0"/>
              <a:t>しこな</a:t>
            </a:r>
            <a:r>
              <a:rPr lang="en-US" sz="2800" dirty="0" smtClean="0"/>
              <a:t> (</a:t>
            </a:r>
            <a:r>
              <a:rPr lang="en-US" sz="2800" dirty="0" err="1" smtClean="0"/>
              <a:t>rikishi</a:t>
            </a:r>
            <a:r>
              <a:rPr lang="en-US" sz="2800" dirty="0" smtClean="0"/>
              <a:t> names)</a:t>
            </a:r>
          </a:p>
          <a:p>
            <a:pPr>
              <a:lnSpc>
                <a:spcPct val="120000"/>
              </a:lnSpc>
            </a:pPr>
            <a:r>
              <a:rPr lang="en-US" sz="2800" dirty="0" smtClean="0"/>
              <a:t>to play sumo.  Fellow students can play the roles of </a:t>
            </a:r>
            <a:r>
              <a:rPr lang="ja-JP" altLang="en-US" sz="2800" dirty="0" smtClean="0"/>
              <a:t>よびだし</a:t>
            </a:r>
            <a:r>
              <a:rPr lang="en-AU" altLang="ja-JP" sz="2800" dirty="0" smtClean="0"/>
              <a:t>(ring attendant) and </a:t>
            </a:r>
            <a:r>
              <a:rPr lang="ja-JP" altLang="en-US" sz="2800" dirty="0" smtClean="0"/>
              <a:t>ぎょうじ</a:t>
            </a:r>
            <a:r>
              <a:rPr lang="en-AU" altLang="ja-JP" sz="2800" dirty="0" smtClean="0"/>
              <a:t>(referee), calling out the appropriate expressions. </a:t>
            </a:r>
            <a:endParaRPr lang="en-US" sz="2800" dirty="0"/>
          </a:p>
        </p:txBody>
      </p:sp>
      <p:sp>
        <p:nvSpPr>
          <p:cNvPr id="6" name="Rectangle 5"/>
          <p:cNvSpPr/>
          <p:nvPr/>
        </p:nvSpPr>
        <p:spPr>
          <a:xfrm>
            <a:off x="2733742" y="6501194"/>
            <a:ext cx="3892540" cy="369332"/>
          </a:xfrm>
          <a:prstGeom prst="rect">
            <a:avLst/>
          </a:prstGeom>
        </p:spPr>
        <p:txBody>
          <a:bodyPr wrap="none">
            <a:spAutoFit/>
          </a:bodyPr>
          <a:lstStyle/>
          <a:p>
            <a:r>
              <a:rPr lang="en-AU" dirty="0"/>
              <a:t>© The Japan Foundation, Sydney, 2019.</a:t>
            </a:r>
          </a:p>
        </p:txBody>
      </p:sp>
    </p:spTree>
    <p:extLst>
      <p:ext uri="{BB962C8B-B14F-4D97-AF65-F5344CB8AC3E}">
        <p14:creationId xmlns:p14="http://schemas.microsoft.com/office/powerpoint/2010/main" val="3966525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1210</Words>
  <Application>Microsoft Office PowerPoint</Application>
  <PresentationFormat>On-screen Show (4:3)</PresentationFormat>
  <Paragraphs>124</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すもうであそぼう！</vt:lpstr>
      <vt:lpstr>いろいろなすもう  various types of sumo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すもうのランク Sumo rank</vt:lpstr>
      <vt:lpstr>PowerPoint Presentation</vt:lpstr>
      <vt:lpstr>れいぎ Courtesy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すもうactivities</dc:title>
  <dc:creator>Himiko Negishi-Wood</dc:creator>
  <cp:lastModifiedBy>Jessica Leung</cp:lastModifiedBy>
  <cp:revision>122</cp:revision>
  <dcterms:created xsi:type="dcterms:W3CDTF">2019-05-20T02:00:33Z</dcterms:created>
  <dcterms:modified xsi:type="dcterms:W3CDTF">2019-07-16T04:38:45Z</dcterms:modified>
</cp:coreProperties>
</file>