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71" r:id="rId4"/>
    <p:sldId id="276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01" autoAdjust="0"/>
  </p:normalViewPr>
  <p:slideViewPr>
    <p:cSldViewPr>
      <p:cViewPr>
        <p:scale>
          <a:sx n="86" d="100"/>
          <a:sy n="86" d="100"/>
        </p:scale>
        <p:origin x="-736" y="3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6F747-499D-4CA1-BEF6-A0EBE6E39103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0199A-297A-431F-9AA2-754FDE13A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63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チームを確認する際、日本語で色を確認する</a:t>
            </a:r>
            <a:endParaRPr lang="en-AU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9A-297A-431F-9AA2-754FDE13A7F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783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9A-297A-431F-9AA2-754FDE13A7F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1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9A-297A-431F-9AA2-754FDE13A7F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211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0199A-297A-431F-9AA2-754FDE13A7F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833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AU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81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600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9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58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27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148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38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50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10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59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41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AU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AU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A547-EE8A-4DBB-8B4A-66F97E618EA2}" type="datetimeFigureOut">
              <a:rPr lang="en-AU" smtClean="0"/>
              <a:t>26/04/18</a:t>
            </a:fld>
            <a:endParaRPr lang="en-A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3BE3-3873-4923-A1B6-9D6E0CF7A4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90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2714326"/>
            <a:ext cx="9144000" cy="1470025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Gill Sans Ultra Bold" panose="020B0A02020104020203" pitchFamily="34" charset="0"/>
              </a:rPr>
              <a:t>Nihongo </a:t>
            </a:r>
            <a:r>
              <a:rPr lang="en-US" sz="8800" dirty="0">
                <a:latin typeface="Gill Sans Ultra Bold" panose="020B0A02020104020203" pitchFamily="34" charset="0"/>
              </a:rPr>
              <a:t>Relay</a:t>
            </a:r>
            <a:endParaRPr lang="en-AU" sz="8800" dirty="0"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2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あそびかた</a:t>
            </a:r>
            <a:endParaRPr lang="en-A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44824"/>
            <a:ext cx="52565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960440" cy="51125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800" dirty="0" smtClean="0"/>
              <a:t>Walk </a:t>
            </a:r>
            <a:r>
              <a:rPr lang="en-AU" sz="2800" dirty="0"/>
              <a:t>to the table </a:t>
            </a:r>
            <a:r>
              <a:rPr lang="en-AU" sz="2800" dirty="0" smtClean="0"/>
              <a:t>while </a:t>
            </a:r>
            <a:r>
              <a:rPr lang="en-AU" dirty="0" smtClean="0"/>
              <a:t>balanc</a:t>
            </a:r>
            <a:r>
              <a:rPr lang="en-AU" sz="2800" dirty="0" smtClean="0"/>
              <a:t>ing </a:t>
            </a:r>
            <a:r>
              <a:rPr lang="en-AU" sz="2800" dirty="0" smtClean="0"/>
              <a:t>a paper </a:t>
            </a:r>
            <a:r>
              <a:rPr lang="en-AU" sz="2800" dirty="0"/>
              <a:t>balloon on </a:t>
            </a:r>
            <a:r>
              <a:rPr lang="en-AU" sz="2800" dirty="0" smtClean="0"/>
              <a:t>your </a:t>
            </a:r>
            <a:r>
              <a:rPr lang="en-AU" sz="2800" dirty="0" smtClean="0"/>
              <a:t>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Select a </a:t>
            </a:r>
            <a:r>
              <a:rPr lang="en-US" altLang="ja-JP" sz="2800" dirty="0" smtClean="0"/>
              <a:t>hiragana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card from the box </a:t>
            </a:r>
            <a:r>
              <a:rPr lang="ja-JP" altLang="en-US" sz="2800" dirty="0" smtClean="0"/>
              <a:t>（</a:t>
            </a:r>
            <a:r>
              <a:rPr lang="en-US" altLang="ja-JP" sz="2800" dirty="0" err="1" smtClean="0"/>
              <a:t>eg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あか）</a:t>
            </a:r>
            <a:endParaRPr lang="en-AU" sz="2800" dirty="0"/>
          </a:p>
          <a:p>
            <a:pPr marL="514350" indent="-514350">
              <a:buAutoNum type="arabicPeriod" startAt="3"/>
            </a:pPr>
            <a:r>
              <a:rPr lang="en-US" altLang="ja-JP" sz="2800" dirty="0" smtClean="0"/>
              <a:t>Choose </a:t>
            </a:r>
            <a:r>
              <a:rPr lang="en-US" altLang="ja-JP" sz="2800" dirty="0" smtClean="0"/>
              <a:t>the </a:t>
            </a:r>
            <a:r>
              <a:rPr lang="en-US" altLang="ja-JP" sz="2800" dirty="0" smtClean="0"/>
              <a:t>matching </a:t>
            </a:r>
            <a:r>
              <a:rPr lang="en-US" altLang="ja-JP" sz="2800" dirty="0" err="1" smtClean="0"/>
              <a:t>colour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card 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AU" altLang="ja-JP" sz="2800" dirty="0" smtClean="0"/>
              <a:t>4.  Check with </a:t>
            </a:r>
            <a:r>
              <a:rPr lang="en-AU" altLang="ja-JP" sz="2800" dirty="0"/>
              <a:t>the teacher if </a:t>
            </a:r>
            <a:endParaRPr lang="en-AU" altLang="ja-JP" sz="2800" dirty="0" smtClean="0"/>
          </a:p>
          <a:p>
            <a:pPr marL="0" indent="0">
              <a:buNone/>
            </a:pPr>
            <a:r>
              <a:rPr lang="en-AU" altLang="ja-JP" dirty="0" smtClean="0"/>
              <a:t>      the colour is</a:t>
            </a:r>
            <a:r>
              <a:rPr lang="en-AU" altLang="ja-JP" sz="2800" dirty="0" smtClean="0"/>
              <a:t> correct</a:t>
            </a:r>
          </a:p>
          <a:p>
            <a:pPr marL="0" indent="0">
              <a:buNone/>
            </a:pPr>
            <a:r>
              <a:rPr lang="en-AU" altLang="ja-JP" sz="2800" dirty="0" smtClean="0"/>
              <a:t>5.   If </a:t>
            </a:r>
            <a:r>
              <a:rPr lang="en-AU" altLang="ja-JP" sz="2800" dirty="0"/>
              <a:t>it is correct, pass the </a:t>
            </a:r>
            <a:r>
              <a:rPr lang="en-AU" altLang="ja-JP" sz="2800" dirty="0" smtClean="0"/>
              <a:t> </a:t>
            </a:r>
          </a:p>
          <a:p>
            <a:pPr marL="0" indent="0">
              <a:buNone/>
            </a:pPr>
            <a:r>
              <a:rPr lang="en-AU" altLang="ja-JP" dirty="0"/>
              <a:t> </a:t>
            </a:r>
            <a:r>
              <a:rPr lang="en-AU" altLang="ja-JP" dirty="0" smtClean="0"/>
              <a:t>     </a:t>
            </a:r>
            <a:r>
              <a:rPr lang="en-AU" altLang="ja-JP" sz="2800" dirty="0" smtClean="0"/>
              <a:t>balloon </a:t>
            </a:r>
            <a:r>
              <a:rPr lang="en-AU" altLang="ja-JP" sz="2800" dirty="0"/>
              <a:t>to </a:t>
            </a:r>
            <a:r>
              <a:rPr lang="en-AU" altLang="ja-JP" dirty="0" smtClean="0"/>
              <a:t>the </a:t>
            </a:r>
            <a:r>
              <a:rPr lang="en-AU" altLang="ja-JP" sz="2800" dirty="0" smtClean="0"/>
              <a:t>next   </a:t>
            </a:r>
          </a:p>
          <a:p>
            <a:pPr marL="0" indent="0">
              <a:buNone/>
            </a:pPr>
            <a:r>
              <a:rPr lang="en-AU" altLang="ja-JP" dirty="0"/>
              <a:t> </a:t>
            </a:r>
            <a:r>
              <a:rPr lang="en-AU" altLang="ja-JP" dirty="0" smtClean="0"/>
              <a:t>     </a:t>
            </a:r>
            <a:r>
              <a:rPr lang="en-AU" altLang="ja-JP" sz="2800" dirty="0" smtClean="0"/>
              <a:t>student in </a:t>
            </a:r>
            <a:r>
              <a:rPr lang="en-AU" altLang="ja-JP" sz="2800" smtClean="0"/>
              <a:t>the relay</a:t>
            </a:r>
            <a:endParaRPr lang="en-AU" sz="2800" dirty="0"/>
          </a:p>
          <a:p>
            <a:pPr marL="514350" indent="-514350">
              <a:buFont typeface="+mj-lt"/>
              <a:buAutoNum type="arabicPeriod"/>
            </a:pPr>
            <a:endParaRPr lang="en-AU" sz="2800" dirty="0"/>
          </a:p>
          <a:p>
            <a:pPr marL="514350" indent="-514350">
              <a:buFont typeface="+mj-lt"/>
              <a:buAutoNum type="arabicPeriod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65994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184" y="4407096"/>
            <a:ext cx="2012740" cy="201274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511130"/>
            <a:ext cx="1911064" cy="191106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560" y="320877"/>
            <a:ext cx="2016224" cy="201622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167" y="324448"/>
            <a:ext cx="2088232" cy="208823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600175" y="3578597"/>
            <a:ext cx="2016224" cy="1081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 err="1">
                <a:solidFill>
                  <a:schemeClr val="tx1"/>
                </a:solidFill>
              </a:rPr>
              <a:t>あか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28391" y="2066429"/>
            <a:ext cx="2016224" cy="1081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 err="1">
                <a:solidFill>
                  <a:schemeClr val="tx1"/>
                </a:solidFill>
              </a:rPr>
              <a:t>あお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11427" y="3673019"/>
            <a:ext cx="2016224" cy="1081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</a:rPr>
              <a:t>しろ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22937" y="2186778"/>
            <a:ext cx="2016224" cy="1081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 err="1">
                <a:solidFill>
                  <a:schemeClr val="tx1"/>
                </a:solidFill>
              </a:rPr>
              <a:t>くろ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9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右矢印 3"/>
          <p:cNvSpPr/>
          <p:nvPr/>
        </p:nvSpPr>
        <p:spPr>
          <a:xfrm>
            <a:off x="2144089" y="2116739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11" y="1726350"/>
            <a:ext cx="2001241" cy="161600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768" y="1283053"/>
            <a:ext cx="1366326" cy="88659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3206547" y="162405"/>
            <a:ext cx="2016224" cy="1081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eg</a:t>
            </a:r>
            <a:r>
              <a:rPr lang="ja-JP" altLang="en-US" sz="5400" dirty="0" err="1" smtClean="0">
                <a:solidFill>
                  <a:schemeClr val="tx1"/>
                </a:solidFill>
              </a:rPr>
              <a:t>あか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4008" flipH="1">
            <a:off x="364533" y="798442"/>
            <a:ext cx="2076917" cy="2429143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1924956" y="1141338"/>
            <a:ext cx="504056" cy="50513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845" y="1903809"/>
            <a:ext cx="2037786" cy="216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雲形吹き出し 18"/>
          <p:cNvSpPr/>
          <p:nvPr/>
        </p:nvSpPr>
        <p:spPr>
          <a:xfrm>
            <a:off x="6804248" y="469482"/>
            <a:ext cx="2232248" cy="1152128"/>
          </a:xfrm>
          <a:prstGeom prst="cloudCallout">
            <a:avLst>
              <a:gd name="adj1" fmla="val -8307"/>
              <a:gd name="adj2" fmla="val 7979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Red</a:t>
            </a:r>
            <a:endParaRPr lang="en-AU" sz="2400" dirty="0"/>
          </a:p>
        </p:txBody>
      </p:sp>
      <p:sp>
        <p:nvSpPr>
          <p:cNvPr id="22" name="右矢印 21"/>
          <p:cNvSpPr/>
          <p:nvPr/>
        </p:nvSpPr>
        <p:spPr>
          <a:xfrm rot="10800000">
            <a:off x="4945012" y="5706462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角丸四角形 22"/>
          <p:cNvSpPr/>
          <p:nvPr/>
        </p:nvSpPr>
        <p:spPr>
          <a:xfrm>
            <a:off x="6132845" y="2558330"/>
            <a:ext cx="504056" cy="50513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5992">
            <a:off x="2105252" y="4143997"/>
            <a:ext cx="2076917" cy="2429143"/>
          </a:xfrm>
          <a:prstGeom prst="rect">
            <a:avLst/>
          </a:prstGeom>
        </p:spPr>
      </p:pic>
      <p:sp>
        <p:nvSpPr>
          <p:cNvPr id="25" name="角丸四角形 24"/>
          <p:cNvSpPr/>
          <p:nvPr/>
        </p:nvSpPr>
        <p:spPr>
          <a:xfrm>
            <a:off x="2112018" y="4507877"/>
            <a:ext cx="504056" cy="50513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右矢印 17"/>
          <p:cNvSpPr/>
          <p:nvPr/>
        </p:nvSpPr>
        <p:spPr>
          <a:xfrm rot="10800000">
            <a:off x="1242208" y="5823675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右矢印 3"/>
          <p:cNvSpPr/>
          <p:nvPr/>
        </p:nvSpPr>
        <p:spPr>
          <a:xfrm rot="710700">
            <a:off x="5377060" y="2161615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7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683" y="3182218"/>
            <a:ext cx="2001241" cy="16160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92280" y="3342353"/>
            <a:ext cx="288032" cy="3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7428111" y="3425998"/>
            <a:ext cx="288032" cy="3026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7776356" y="3381362"/>
            <a:ext cx="288032" cy="302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8146043" y="3365157"/>
            <a:ext cx="288032" cy="30267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826" y="4983980"/>
            <a:ext cx="1572506" cy="1713903"/>
          </a:xfrm>
          <a:prstGeom prst="rect">
            <a:avLst/>
          </a:prstGeom>
        </p:spPr>
      </p:pic>
      <p:sp>
        <p:nvSpPr>
          <p:cNvPr id="32" name="円形吹き出し 31"/>
          <p:cNvSpPr/>
          <p:nvPr/>
        </p:nvSpPr>
        <p:spPr>
          <a:xfrm>
            <a:off x="4569569" y="4865971"/>
            <a:ext cx="2256383" cy="684714"/>
          </a:xfrm>
          <a:prstGeom prst="wedgeEllipseCallout">
            <a:avLst>
              <a:gd name="adj1" fmla="val 40372"/>
              <a:gd name="adj2" fmla="val 656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Hai </a:t>
            </a:r>
            <a:r>
              <a:rPr lang="en-US" dirty="0" err="1"/>
              <a:t>iidesu</a:t>
            </a:r>
            <a:r>
              <a:rPr lang="en-US" dirty="0"/>
              <a:t>!</a:t>
            </a:r>
            <a:endParaRPr lang="en-AU" dirty="0"/>
          </a:p>
        </p:txBody>
      </p:sp>
      <p:sp>
        <p:nvSpPr>
          <p:cNvPr id="33" name="角丸四角形 4"/>
          <p:cNvSpPr/>
          <p:nvPr/>
        </p:nvSpPr>
        <p:spPr>
          <a:xfrm>
            <a:off x="231020" y="105591"/>
            <a:ext cx="1524693" cy="616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START</a:t>
            </a:r>
            <a:endParaRPr lang="en-AU" sz="2800" dirty="0"/>
          </a:p>
        </p:txBody>
      </p:sp>
      <p:sp>
        <p:nvSpPr>
          <p:cNvPr id="34" name="角丸四角形 4"/>
          <p:cNvSpPr/>
          <p:nvPr/>
        </p:nvSpPr>
        <p:spPr>
          <a:xfrm>
            <a:off x="179511" y="6134620"/>
            <a:ext cx="1494746" cy="616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09462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6553" y="2234646"/>
            <a:ext cx="4931024" cy="36982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72844" y="742517"/>
            <a:ext cx="3278888" cy="245916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9" r="7668"/>
          <a:stretch/>
        </p:blipFill>
        <p:spPr>
          <a:xfrm rot="5400000">
            <a:off x="4285895" y="3814060"/>
            <a:ext cx="2947163" cy="27535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8"/>
          <a:stretch/>
        </p:blipFill>
        <p:spPr>
          <a:xfrm rot="5400000">
            <a:off x="6551928" y="2664984"/>
            <a:ext cx="2767198" cy="224680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32656"/>
            <a:ext cx="1217290" cy="121729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006656"/>
            <a:ext cx="1217290" cy="121729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604" y="5317503"/>
            <a:ext cx="1217290" cy="121729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078" y="878153"/>
            <a:ext cx="1572506" cy="1713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159869"/>
            <a:ext cx="381058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P</a:t>
            </a:r>
            <a:r>
              <a:rPr kumimoji="1" lang="en-US" altLang="ja-JP" sz="2400" dirty="0" smtClean="0"/>
              <a:t>lace a balloon on your hand during the relay </a:t>
            </a:r>
            <a:endParaRPr kumimoji="1" lang="ja-JP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40838" y="417939"/>
            <a:ext cx="146819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Do not hold a balloon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9208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103</Words>
  <Application>Microsoft Macintosh PowerPoint</Application>
  <PresentationFormat>On-screen Show (4:3)</PresentationFormat>
  <Paragraphs>25</Paragraphs>
  <Slides>5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​​テーマ</vt:lpstr>
      <vt:lpstr>Nihongo Relay</vt:lpstr>
      <vt:lpstr>あそびかた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Scavenger Hunt Relay</dc:title>
  <dc:creator>Ayuko Suma</dc:creator>
  <cp:lastModifiedBy>Himiko Wood</cp:lastModifiedBy>
  <cp:revision>39</cp:revision>
  <dcterms:created xsi:type="dcterms:W3CDTF">2018-03-07T09:27:29Z</dcterms:created>
  <dcterms:modified xsi:type="dcterms:W3CDTF">2018-04-25T21:25:46Z</dcterms:modified>
</cp:coreProperties>
</file>