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T03SPb7aOEIQBrbuM67aqjj/ug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calpc.user" initials="" lastIdx="3" clrIdx="0"/>
  <p:cmAuthor id="1" name="Jessica Leung"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5.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4.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twbQ_Ea0SHI"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026" name="Picture 2" descr="https://2.bp.blogspot.com/-IdmuUxOwYJw/Us_NacrfRJI/AAAAAAAAdI0/ay6mgIjbEYo/s800/flower_has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49499"/>
            <a:ext cx="5780517" cy="4916762"/>
          </a:xfrm>
          <a:prstGeom prst="rect">
            <a:avLst/>
          </a:prstGeom>
          <a:noFill/>
          <a:extLst>
            <a:ext uri="{909E8E84-426E-40DD-AFC4-6F175D3DCCD1}">
              <a14:hiddenFill xmlns:a14="http://schemas.microsoft.com/office/drawing/2010/main">
                <a:solidFill>
                  <a:srgbClr val="FFFFFF"/>
                </a:solidFill>
              </a14:hiddenFill>
            </a:ext>
          </a:extLst>
        </p:spPr>
      </p:pic>
      <p:sp>
        <p:nvSpPr>
          <p:cNvPr id="84" name="Google Shape;84;p1"/>
          <p:cNvSpPr txBox="1">
            <a:spLocks noGrp="1"/>
          </p:cNvSpPr>
          <p:nvPr>
            <p:ph type="ctrTitle"/>
          </p:nvPr>
        </p:nvSpPr>
        <p:spPr>
          <a:xfrm>
            <a:off x="1657350" y="3086100"/>
            <a:ext cx="9144000" cy="187166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Brain Break in </a:t>
            </a:r>
            <a:r>
              <a:rPr lang="en-US" dirty="0" smtClean="0"/>
              <a:t>Japanese: </a:t>
            </a:r>
            <a:r>
              <a:rPr lang="en-US" dirty="0"/>
              <a:t/>
            </a:r>
            <a:br>
              <a:rPr lang="en-US" dirty="0"/>
            </a:br>
            <a:r>
              <a:rPr lang="en-US" dirty="0"/>
              <a:t>Enjoy Animal Yoga </a:t>
            </a:r>
            <a:r>
              <a:rPr lang="en-US" dirty="0" smtClean="0"/>
              <a:t>Poses!</a:t>
            </a:r>
            <a:endParaRPr dirty="0"/>
          </a:p>
        </p:txBody>
      </p:sp>
      <p:sp>
        <p:nvSpPr>
          <p:cNvPr id="4" name="Footer Placeholder 3"/>
          <p:cNvSpPr>
            <a:spLocks noGrp="1"/>
          </p:cNvSpPr>
          <p:nvPr/>
        </p:nvSpPr>
        <p:spPr>
          <a:xfrm>
            <a:off x="4961659" y="6492875"/>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©The Japan Foundation, Sydney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0" descr="https://3.bp.blogspot.com/-3mkA61694Aw/Udy6T_WBNjI/AAAAAAAAWCo/hCuErHvYn1k/s800/animal_flamingo.png"/>
          <p:cNvPicPr preferRelativeResize="0"/>
          <p:nvPr/>
        </p:nvPicPr>
        <p:blipFill rotWithShape="1">
          <a:blip r:embed="rId3">
            <a:alphaModFix/>
          </a:blip>
          <a:srcRect/>
          <a:stretch/>
        </p:blipFill>
        <p:spPr>
          <a:xfrm>
            <a:off x="4239050" y="1348784"/>
            <a:ext cx="2664489" cy="3282209"/>
          </a:xfrm>
          <a:prstGeom prst="rect">
            <a:avLst/>
          </a:prstGeom>
          <a:noFill/>
          <a:ln>
            <a:noFill/>
          </a:ln>
        </p:spPr>
      </p:pic>
      <p:sp>
        <p:nvSpPr>
          <p:cNvPr id="162" name="Google Shape;162;p10"/>
          <p:cNvSpPr txBox="1">
            <a:spLocks noGrp="1"/>
          </p:cNvSpPr>
          <p:nvPr>
            <p:ph type="title"/>
          </p:nvPr>
        </p:nvSpPr>
        <p:spPr>
          <a:xfrm>
            <a:off x="0" y="0"/>
            <a:ext cx="12192000" cy="1032387"/>
          </a:xfrm>
          <a:prstGeom prst="rect">
            <a:avLst/>
          </a:prstGeom>
          <a:solidFill>
            <a:srgbClr val="FFCC99"/>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b="1" dirty="0"/>
              <a:t>Quiz 2: </a:t>
            </a:r>
            <a:r>
              <a:rPr lang="en-US" sz="3959" b="1" dirty="0" err="1">
                <a:latin typeface="MS Gothic"/>
                <a:ea typeface="MS Gothic"/>
                <a:cs typeface="MS Gothic"/>
                <a:sym typeface="MS Gothic"/>
              </a:rPr>
              <a:t>これは、なんですか</a:t>
            </a:r>
            <a:r>
              <a:rPr lang="en-US" sz="3959" b="1" dirty="0">
                <a:latin typeface="MS Gothic"/>
                <a:ea typeface="MS Gothic"/>
                <a:cs typeface="MS Gothic"/>
                <a:sym typeface="MS Gothic"/>
              </a:rPr>
              <a:t>？  </a:t>
            </a:r>
            <a:r>
              <a:rPr lang="en-US" sz="3959" dirty="0">
                <a:solidFill>
                  <a:srgbClr val="002060"/>
                </a:solidFill>
                <a:latin typeface="Calibri"/>
                <a:ea typeface="Calibri"/>
                <a:cs typeface="Calibri"/>
                <a:sym typeface="Calibri"/>
              </a:rPr>
              <a:t>What is this? </a:t>
            </a:r>
            <a:r>
              <a:rPr lang="en-US" sz="3959" dirty="0">
                <a:latin typeface="Calibri"/>
                <a:ea typeface="Calibri"/>
                <a:cs typeface="Calibri"/>
                <a:sym typeface="Calibri"/>
              </a:rPr>
              <a:t/>
            </a:r>
            <a:br>
              <a:rPr lang="en-US" sz="3959" dirty="0">
                <a:latin typeface="Calibri"/>
                <a:ea typeface="Calibri"/>
                <a:cs typeface="Calibri"/>
                <a:sym typeface="Calibri"/>
              </a:rPr>
            </a:br>
            <a:r>
              <a:rPr lang="en-US" sz="3959" b="1" dirty="0">
                <a:solidFill>
                  <a:srgbClr val="0070C0"/>
                </a:solidFill>
                <a:latin typeface="Calibri"/>
                <a:ea typeface="Calibri"/>
                <a:cs typeface="Calibri"/>
                <a:sym typeface="Calibri"/>
              </a:rPr>
              <a:t>             </a:t>
            </a:r>
            <a:r>
              <a:rPr lang="en-US" sz="3959" b="1" dirty="0" smtClean="0">
                <a:solidFill>
                  <a:srgbClr val="0070C0"/>
                </a:solidFill>
                <a:latin typeface="Calibri"/>
                <a:ea typeface="Calibri"/>
                <a:cs typeface="Calibri"/>
                <a:sym typeface="Calibri"/>
              </a:rPr>
              <a:t> </a:t>
            </a:r>
            <a:r>
              <a:rPr lang="en-US" sz="3600" dirty="0">
                <a:solidFill>
                  <a:srgbClr val="0070C0"/>
                </a:solidFill>
              </a:rPr>
              <a:t>k</a:t>
            </a:r>
            <a:r>
              <a:rPr lang="en-US" sz="3600" dirty="0" smtClean="0">
                <a:solidFill>
                  <a:srgbClr val="0070C0"/>
                </a:solidFill>
                <a:latin typeface="Calibri"/>
                <a:ea typeface="Calibri"/>
                <a:cs typeface="Calibri"/>
                <a:sym typeface="Calibri"/>
              </a:rPr>
              <a:t>ore </a:t>
            </a:r>
            <a:r>
              <a:rPr lang="en-US" sz="3600" dirty="0" err="1">
                <a:solidFill>
                  <a:srgbClr val="0070C0"/>
                </a:solidFill>
                <a:latin typeface="Calibri"/>
                <a:ea typeface="Calibri"/>
                <a:cs typeface="Calibri"/>
                <a:sym typeface="Calibri"/>
              </a:rPr>
              <a:t>wa</a:t>
            </a:r>
            <a:r>
              <a:rPr lang="en-US" sz="3600" dirty="0">
                <a:solidFill>
                  <a:srgbClr val="0070C0"/>
                </a:solidFill>
                <a:latin typeface="Calibri"/>
                <a:ea typeface="Calibri"/>
                <a:cs typeface="Calibri"/>
                <a:sym typeface="Calibri"/>
              </a:rPr>
              <a:t>     </a:t>
            </a:r>
            <a:r>
              <a:rPr lang="en-US" sz="3600" dirty="0" err="1">
                <a:solidFill>
                  <a:srgbClr val="0070C0"/>
                </a:solidFill>
                <a:latin typeface="Calibri"/>
                <a:ea typeface="Calibri"/>
                <a:cs typeface="Calibri"/>
                <a:sym typeface="Calibri"/>
              </a:rPr>
              <a:t>nandesu</a:t>
            </a:r>
            <a:r>
              <a:rPr lang="en-US" sz="3600" dirty="0">
                <a:solidFill>
                  <a:srgbClr val="0070C0"/>
                </a:solidFill>
                <a:latin typeface="Calibri"/>
                <a:ea typeface="Calibri"/>
                <a:cs typeface="Calibri"/>
                <a:sym typeface="Calibri"/>
              </a:rPr>
              <a:t> </a:t>
            </a:r>
            <a:r>
              <a:rPr lang="en-US" sz="3600" dirty="0" err="1">
                <a:solidFill>
                  <a:srgbClr val="0070C0"/>
                </a:solidFill>
                <a:latin typeface="Calibri"/>
                <a:ea typeface="Calibri"/>
                <a:cs typeface="Calibri"/>
                <a:sym typeface="Calibri"/>
              </a:rPr>
              <a:t>ka</a:t>
            </a:r>
            <a:endParaRPr sz="2790" dirty="0">
              <a:solidFill>
                <a:srgbClr val="0070C0"/>
              </a:solidFill>
              <a:latin typeface="Calibri"/>
              <a:ea typeface="Calibri"/>
              <a:cs typeface="Calibri"/>
              <a:sym typeface="Calibri"/>
            </a:endParaRPr>
          </a:p>
        </p:txBody>
      </p:sp>
      <p:sp>
        <p:nvSpPr>
          <p:cNvPr id="164" name="Google Shape;164;p10"/>
          <p:cNvSpPr/>
          <p:nvPr/>
        </p:nvSpPr>
        <p:spPr>
          <a:xfrm>
            <a:off x="2477730" y="1327024"/>
            <a:ext cx="6504304" cy="3303970"/>
          </a:xfrm>
          <a:prstGeom prst="frame">
            <a:avLst>
              <a:gd name="adj1" fmla="val 1055"/>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5" name="Google Shape;165;p10"/>
          <p:cNvSpPr/>
          <p:nvPr/>
        </p:nvSpPr>
        <p:spPr>
          <a:xfrm>
            <a:off x="1342104" y="2138516"/>
            <a:ext cx="8790038" cy="3067562"/>
          </a:xfrm>
          <a:prstGeom prst="mathEqual">
            <a:avLst>
              <a:gd name="adj1" fmla="val 23520"/>
              <a:gd name="adj2" fmla="val 1176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6" name="Google Shape;166;p10"/>
          <p:cNvSpPr/>
          <p:nvPr/>
        </p:nvSpPr>
        <p:spPr>
          <a:xfrm>
            <a:off x="1334863" y="694920"/>
            <a:ext cx="8790038" cy="3067562"/>
          </a:xfrm>
          <a:prstGeom prst="mathEqual">
            <a:avLst>
              <a:gd name="adj1" fmla="val 23520"/>
              <a:gd name="adj2" fmla="val 1176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 name="Google Shape;143;p8"/>
          <p:cNvSpPr/>
          <p:nvPr/>
        </p:nvSpPr>
        <p:spPr>
          <a:xfrm>
            <a:off x="493649" y="4958702"/>
            <a:ext cx="11204702" cy="155684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rPr>
              <a:t>①</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ばった</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②</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へび</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③</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ふらみんご</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④</a:t>
            </a:r>
            <a:r>
              <a:rPr lang="en-US" sz="3200" b="0" i="0" u="none" strike="noStrike" cap="none" dirty="0" err="1">
                <a:solidFill>
                  <a:schemeClr val="dk1"/>
                </a:solidFill>
                <a:latin typeface="MS Gothic" panose="020B0609070205080204" pitchFamily="49" charset="-128"/>
                <a:ea typeface="MS Gothic" panose="020B0609070205080204" pitchFamily="49" charset="-128"/>
                <a:cs typeface="Calibri"/>
                <a:sym typeface="Calibri"/>
              </a:rPr>
              <a:t>さかな</a:t>
            </a:r>
            <a:endParaRPr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l" rtl="0">
              <a:lnSpc>
                <a:spcPct val="150000"/>
              </a:lnSpc>
              <a:spcBef>
                <a:spcPts val="0"/>
              </a:spcBef>
              <a:spcAft>
                <a:spcPts val="0"/>
              </a:spcAft>
              <a:buNone/>
            </a:pPr>
            <a:r>
              <a:rPr lang="en-US" sz="2800" dirty="0">
                <a:solidFill>
                  <a:srgbClr val="0070C0"/>
                </a:solidFill>
                <a:latin typeface="Calibri"/>
                <a:ea typeface="Calibri"/>
                <a:cs typeface="Calibri"/>
                <a:sym typeface="Calibri"/>
              </a:rPr>
              <a:t> </a:t>
            </a:r>
            <a:r>
              <a:rPr lang="en-US" sz="28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b</a:t>
            </a:r>
            <a:r>
              <a:rPr lang="en-US" sz="3200" b="0" i="0" u="none" strike="noStrike" cap="none" dirty="0" err="1" smtClean="0">
                <a:solidFill>
                  <a:srgbClr val="0070C0"/>
                </a:solidFill>
                <a:latin typeface="Calibri"/>
                <a:ea typeface="Calibri"/>
                <a:cs typeface="Calibri"/>
                <a:sym typeface="Calibri"/>
              </a:rPr>
              <a:t>atta</a:t>
            </a:r>
            <a:r>
              <a:rPr lang="en-US" sz="3200" dirty="0">
                <a:solidFill>
                  <a:srgbClr val="0070C0"/>
                </a:solidFill>
                <a:latin typeface="Calibri"/>
                <a:ea typeface="Calibri"/>
                <a:cs typeface="Calibri"/>
                <a:sym typeface="Calibri"/>
              </a:rPr>
              <a:t>	</a:t>
            </a:r>
            <a:r>
              <a:rPr lang="en-US" sz="32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h</a:t>
            </a:r>
            <a:r>
              <a:rPr lang="en-US" sz="3200" b="0" i="0" u="none" strike="noStrike" cap="none" dirty="0" err="1" smtClean="0">
                <a:solidFill>
                  <a:srgbClr val="0070C0"/>
                </a:solidFill>
                <a:latin typeface="Calibri"/>
                <a:ea typeface="Calibri"/>
                <a:cs typeface="Calibri"/>
                <a:sym typeface="Calibri"/>
              </a:rPr>
              <a:t>ebi</a:t>
            </a:r>
            <a:r>
              <a:rPr lang="en-US" sz="3200" dirty="0">
                <a:solidFill>
                  <a:srgbClr val="0070C0"/>
                </a:solidFill>
                <a:latin typeface="Calibri"/>
                <a:ea typeface="Calibri"/>
                <a:cs typeface="Calibri"/>
                <a:sym typeface="Calibri"/>
              </a:rPr>
              <a:t>	</a:t>
            </a:r>
            <a:r>
              <a:rPr lang="en-US" sz="32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f</a:t>
            </a:r>
            <a:r>
              <a:rPr lang="en-US" sz="3200" b="0" i="0" u="none" strike="noStrike" cap="none" dirty="0" err="1" smtClean="0">
                <a:solidFill>
                  <a:srgbClr val="0070C0"/>
                </a:solidFill>
                <a:latin typeface="Calibri"/>
                <a:ea typeface="Calibri"/>
                <a:cs typeface="Calibri"/>
                <a:sym typeface="Calibri"/>
              </a:rPr>
              <a:t>uramingo</a:t>
            </a:r>
            <a:r>
              <a:rPr lang="en-US" sz="3200" b="0" i="0" u="none" strike="noStrike" cap="none" dirty="0">
                <a:solidFill>
                  <a:srgbClr val="0070C0"/>
                </a:solidFill>
                <a:latin typeface="Calibri"/>
                <a:ea typeface="Calibri"/>
                <a:cs typeface="Calibri"/>
                <a:sym typeface="Calibri"/>
              </a:rPr>
              <a:t>　　　</a:t>
            </a:r>
            <a:r>
              <a:rPr lang="en-US" sz="3200" b="0" i="0" u="none" strike="noStrike" cap="none" dirty="0" smtClean="0">
                <a:solidFill>
                  <a:srgbClr val="0070C0"/>
                </a:solidFill>
                <a:latin typeface="Calibri"/>
                <a:ea typeface="Calibri"/>
                <a:cs typeface="Calibri"/>
                <a:sym typeface="Calibri"/>
              </a:rPr>
              <a:t>      </a:t>
            </a:r>
            <a:r>
              <a:rPr lang="en-US" sz="3200" b="0" i="0" u="none" strike="noStrike" cap="none" dirty="0" err="1" smtClean="0">
                <a:solidFill>
                  <a:srgbClr val="0070C0"/>
                </a:solidFill>
                <a:latin typeface="Calibri"/>
                <a:ea typeface="Calibri"/>
                <a:cs typeface="Calibri"/>
                <a:sym typeface="Calibri"/>
              </a:rPr>
              <a:t>sakana</a:t>
            </a:r>
            <a:endParaRPr sz="3200" b="0" i="0" u="none" strike="noStrike" cap="none" dirty="0">
              <a:solidFill>
                <a:srgbClr val="0070C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1" descr="https://1.bp.blogspot.com/-WOod5v8Xo34/U0pSz4eZ7xI/AAAAAAAAe9I/PKGE1eDKBHY/s800/bug_syouryou_batta.png"/>
          <p:cNvPicPr preferRelativeResize="0"/>
          <p:nvPr/>
        </p:nvPicPr>
        <p:blipFill rotWithShape="1">
          <a:blip r:embed="rId3">
            <a:alphaModFix/>
          </a:blip>
          <a:srcRect/>
          <a:stretch/>
        </p:blipFill>
        <p:spPr>
          <a:xfrm>
            <a:off x="3825513" y="1230674"/>
            <a:ext cx="4123868" cy="3574711"/>
          </a:xfrm>
          <a:prstGeom prst="rect">
            <a:avLst/>
          </a:prstGeom>
          <a:noFill/>
          <a:ln>
            <a:noFill/>
          </a:ln>
        </p:spPr>
      </p:pic>
      <p:sp>
        <p:nvSpPr>
          <p:cNvPr id="172" name="Google Shape;172;p11"/>
          <p:cNvSpPr txBox="1">
            <a:spLocks noGrp="1"/>
          </p:cNvSpPr>
          <p:nvPr>
            <p:ph type="title"/>
          </p:nvPr>
        </p:nvSpPr>
        <p:spPr>
          <a:xfrm>
            <a:off x="0" y="0"/>
            <a:ext cx="12192000" cy="1032387"/>
          </a:xfrm>
          <a:prstGeom prst="rect">
            <a:avLst/>
          </a:prstGeom>
          <a:solidFill>
            <a:srgbClr val="FFCC99"/>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b="1" dirty="0"/>
              <a:t>Quiz 2: </a:t>
            </a:r>
            <a:r>
              <a:rPr lang="en-US" sz="3959" b="1" dirty="0" err="1">
                <a:latin typeface="MS Gothic"/>
                <a:ea typeface="MS Gothic"/>
                <a:cs typeface="MS Gothic"/>
                <a:sym typeface="MS Gothic"/>
              </a:rPr>
              <a:t>これは、なんですか</a:t>
            </a:r>
            <a:r>
              <a:rPr lang="en-US" sz="3959" b="1" dirty="0">
                <a:latin typeface="MS Gothic"/>
                <a:ea typeface="MS Gothic"/>
                <a:cs typeface="MS Gothic"/>
                <a:sym typeface="MS Gothic"/>
              </a:rPr>
              <a:t>？  </a:t>
            </a:r>
            <a:r>
              <a:rPr lang="en-US" sz="3959" dirty="0">
                <a:solidFill>
                  <a:srgbClr val="002060"/>
                </a:solidFill>
                <a:latin typeface="Calibri"/>
                <a:ea typeface="Calibri"/>
                <a:cs typeface="Calibri"/>
                <a:sym typeface="Calibri"/>
              </a:rPr>
              <a:t>What is this? </a:t>
            </a:r>
            <a:br>
              <a:rPr lang="en-US" sz="3959" dirty="0">
                <a:solidFill>
                  <a:srgbClr val="002060"/>
                </a:solidFill>
                <a:latin typeface="Calibri"/>
                <a:ea typeface="Calibri"/>
                <a:cs typeface="Calibri"/>
                <a:sym typeface="Calibri"/>
              </a:rPr>
            </a:br>
            <a:r>
              <a:rPr lang="en-US" sz="3959" b="1" dirty="0">
                <a:solidFill>
                  <a:srgbClr val="0070C0"/>
                </a:solidFill>
                <a:latin typeface="Calibri"/>
                <a:ea typeface="Calibri"/>
                <a:cs typeface="Calibri"/>
                <a:sym typeface="Calibri"/>
              </a:rPr>
              <a:t>             </a:t>
            </a:r>
            <a:r>
              <a:rPr lang="en-US" sz="3600" dirty="0">
                <a:solidFill>
                  <a:srgbClr val="0070C0"/>
                </a:solidFill>
                <a:latin typeface="Calibri"/>
                <a:ea typeface="Calibri"/>
                <a:cs typeface="Calibri"/>
                <a:sym typeface="Calibri"/>
              </a:rPr>
              <a:t>Kore </a:t>
            </a:r>
            <a:r>
              <a:rPr lang="en-US" sz="3600" dirty="0" err="1">
                <a:solidFill>
                  <a:srgbClr val="0070C0"/>
                </a:solidFill>
                <a:latin typeface="Calibri"/>
                <a:ea typeface="Calibri"/>
                <a:cs typeface="Calibri"/>
                <a:sym typeface="Calibri"/>
              </a:rPr>
              <a:t>wa</a:t>
            </a:r>
            <a:r>
              <a:rPr lang="en-US" sz="3600" dirty="0">
                <a:solidFill>
                  <a:srgbClr val="0070C0"/>
                </a:solidFill>
                <a:latin typeface="Calibri"/>
                <a:ea typeface="Calibri"/>
                <a:cs typeface="Calibri"/>
                <a:sym typeface="Calibri"/>
              </a:rPr>
              <a:t>     </a:t>
            </a:r>
            <a:r>
              <a:rPr lang="en-US" sz="3600" dirty="0" err="1">
                <a:solidFill>
                  <a:srgbClr val="0070C0"/>
                </a:solidFill>
                <a:latin typeface="Calibri"/>
                <a:ea typeface="Calibri"/>
                <a:cs typeface="Calibri"/>
                <a:sym typeface="Calibri"/>
              </a:rPr>
              <a:t>nandesu</a:t>
            </a:r>
            <a:r>
              <a:rPr lang="en-US" sz="3600" dirty="0">
                <a:solidFill>
                  <a:srgbClr val="0070C0"/>
                </a:solidFill>
                <a:latin typeface="Calibri"/>
                <a:ea typeface="Calibri"/>
                <a:cs typeface="Calibri"/>
                <a:sym typeface="Calibri"/>
              </a:rPr>
              <a:t> </a:t>
            </a:r>
            <a:r>
              <a:rPr lang="en-US" sz="3600" dirty="0" err="1">
                <a:solidFill>
                  <a:srgbClr val="0070C0"/>
                </a:solidFill>
                <a:latin typeface="Calibri"/>
                <a:ea typeface="Calibri"/>
                <a:cs typeface="Calibri"/>
                <a:sym typeface="Calibri"/>
              </a:rPr>
              <a:t>ka</a:t>
            </a:r>
            <a:endParaRPr sz="2790" dirty="0">
              <a:solidFill>
                <a:srgbClr val="0070C0"/>
              </a:solidFill>
              <a:latin typeface="Calibri"/>
              <a:ea typeface="Calibri"/>
              <a:cs typeface="Calibri"/>
              <a:sym typeface="Calibri"/>
            </a:endParaRPr>
          </a:p>
        </p:txBody>
      </p:sp>
      <p:sp>
        <p:nvSpPr>
          <p:cNvPr id="174" name="Google Shape;174;p11"/>
          <p:cNvSpPr/>
          <p:nvPr/>
        </p:nvSpPr>
        <p:spPr>
          <a:xfrm>
            <a:off x="2477730" y="1327024"/>
            <a:ext cx="6504304" cy="3303970"/>
          </a:xfrm>
          <a:prstGeom prst="frame">
            <a:avLst>
              <a:gd name="adj1" fmla="val 1055"/>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1342104" y="2138516"/>
            <a:ext cx="8790038" cy="3067562"/>
          </a:xfrm>
          <a:prstGeom prst="mathEqual">
            <a:avLst>
              <a:gd name="adj1" fmla="val 23520"/>
              <a:gd name="adj2" fmla="val 1176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1334863" y="694920"/>
            <a:ext cx="8790038" cy="3067562"/>
          </a:xfrm>
          <a:prstGeom prst="mathEqual">
            <a:avLst>
              <a:gd name="adj1" fmla="val 23520"/>
              <a:gd name="adj2" fmla="val 1176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 name="Google Shape;143;p8"/>
          <p:cNvSpPr/>
          <p:nvPr/>
        </p:nvSpPr>
        <p:spPr>
          <a:xfrm>
            <a:off x="493649" y="4992633"/>
            <a:ext cx="11204702" cy="155684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rPr>
              <a:t>①</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ばった</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②</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へび</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③</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ふらみんご</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④</a:t>
            </a:r>
            <a:r>
              <a:rPr lang="en-US" sz="3200" b="0" i="0" u="none" strike="noStrike" cap="none" dirty="0" err="1">
                <a:solidFill>
                  <a:schemeClr val="dk1"/>
                </a:solidFill>
                <a:latin typeface="MS Gothic" panose="020B0609070205080204" pitchFamily="49" charset="-128"/>
                <a:ea typeface="MS Gothic" panose="020B0609070205080204" pitchFamily="49" charset="-128"/>
                <a:cs typeface="Calibri"/>
                <a:sym typeface="Calibri"/>
              </a:rPr>
              <a:t>さかな</a:t>
            </a:r>
            <a:endParaRPr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l" rtl="0">
              <a:lnSpc>
                <a:spcPct val="150000"/>
              </a:lnSpc>
              <a:spcBef>
                <a:spcPts val="0"/>
              </a:spcBef>
              <a:spcAft>
                <a:spcPts val="0"/>
              </a:spcAft>
              <a:buNone/>
            </a:pPr>
            <a:r>
              <a:rPr lang="en-US" sz="2800" dirty="0">
                <a:solidFill>
                  <a:srgbClr val="0070C0"/>
                </a:solidFill>
                <a:latin typeface="Calibri"/>
                <a:ea typeface="Calibri"/>
                <a:cs typeface="Calibri"/>
                <a:sym typeface="Calibri"/>
              </a:rPr>
              <a:t> </a:t>
            </a:r>
            <a:r>
              <a:rPr lang="en-US" sz="28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b</a:t>
            </a:r>
            <a:r>
              <a:rPr lang="en-US" sz="3200" b="0" i="0" u="none" strike="noStrike" cap="none" dirty="0" err="1" smtClean="0">
                <a:solidFill>
                  <a:srgbClr val="0070C0"/>
                </a:solidFill>
                <a:latin typeface="Calibri"/>
                <a:ea typeface="Calibri"/>
                <a:cs typeface="Calibri"/>
                <a:sym typeface="Calibri"/>
              </a:rPr>
              <a:t>atta</a:t>
            </a:r>
            <a:r>
              <a:rPr lang="en-US" sz="3200" dirty="0">
                <a:solidFill>
                  <a:srgbClr val="0070C0"/>
                </a:solidFill>
                <a:latin typeface="Calibri"/>
                <a:ea typeface="Calibri"/>
                <a:cs typeface="Calibri"/>
                <a:sym typeface="Calibri"/>
              </a:rPr>
              <a:t>	</a:t>
            </a:r>
            <a:r>
              <a:rPr lang="en-US" sz="32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h</a:t>
            </a:r>
            <a:r>
              <a:rPr lang="en-US" sz="3200" b="0" i="0" u="none" strike="noStrike" cap="none" dirty="0" err="1" smtClean="0">
                <a:solidFill>
                  <a:srgbClr val="0070C0"/>
                </a:solidFill>
                <a:latin typeface="Calibri"/>
                <a:ea typeface="Calibri"/>
                <a:cs typeface="Calibri"/>
                <a:sym typeface="Calibri"/>
              </a:rPr>
              <a:t>ebi</a:t>
            </a:r>
            <a:r>
              <a:rPr lang="en-US" sz="3200" dirty="0">
                <a:solidFill>
                  <a:srgbClr val="0070C0"/>
                </a:solidFill>
                <a:latin typeface="Calibri"/>
                <a:ea typeface="Calibri"/>
                <a:cs typeface="Calibri"/>
                <a:sym typeface="Calibri"/>
              </a:rPr>
              <a:t>	</a:t>
            </a:r>
            <a:r>
              <a:rPr lang="en-US" sz="32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f</a:t>
            </a:r>
            <a:r>
              <a:rPr lang="en-US" sz="3200" b="0" i="0" u="none" strike="noStrike" cap="none" dirty="0" err="1" smtClean="0">
                <a:solidFill>
                  <a:srgbClr val="0070C0"/>
                </a:solidFill>
                <a:latin typeface="Calibri"/>
                <a:ea typeface="Calibri"/>
                <a:cs typeface="Calibri"/>
                <a:sym typeface="Calibri"/>
              </a:rPr>
              <a:t>uramingo</a:t>
            </a:r>
            <a:r>
              <a:rPr lang="en-US" sz="3200" b="0" i="0" u="none" strike="noStrike" cap="none" dirty="0">
                <a:solidFill>
                  <a:srgbClr val="0070C0"/>
                </a:solidFill>
                <a:latin typeface="Calibri"/>
                <a:ea typeface="Calibri"/>
                <a:cs typeface="Calibri"/>
                <a:sym typeface="Calibri"/>
              </a:rPr>
              <a:t>　　　</a:t>
            </a:r>
            <a:r>
              <a:rPr lang="en-US" sz="3200" b="0" i="0" u="none" strike="noStrike" cap="none" dirty="0" smtClean="0">
                <a:solidFill>
                  <a:srgbClr val="0070C0"/>
                </a:solidFill>
                <a:latin typeface="Calibri"/>
                <a:ea typeface="Calibri"/>
                <a:cs typeface="Calibri"/>
                <a:sym typeface="Calibri"/>
              </a:rPr>
              <a:t>      </a:t>
            </a:r>
            <a:r>
              <a:rPr lang="en-US" sz="3200" b="0" i="0" u="none" strike="noStrike" cap="none" dirty="0" err="1" smtClean="0">
                <a:solidFill>
                  <a:srgbClr val="0070C0"/>
                </a:solidFill>
                <a:latin typeface="Calibri"/>
                <a:ea typeface="Calibri"/>
                <a:cs typeface="Calibri"/>
                <a:sym typeface="Calibri"/>
              </a:rPr>
              <a:t>sakana</a:t>
            </a:r>
            <a:endParaRPr sz="3200" b="0" i="0" u="none" strike="noStrike" cap="none" dirty="0">
              <a:solidFill>
                <a:srgbClr val="0070C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2" descr="https://1.bp.blogspot.com/-WOod5v8Xo34/U0pSz4eZ7xI/AAAAAAAAe9I/PKGE1eDKBHY/s800/bug_syouryou_batta.png"/>
          <p:cNvPicPr preferRelativeResize="0"/>
          <p:nvPr/>
        </p:nvPicPr>
        <p:blipFill rotWithShape="1">
          <a:blip r:embed="rId3">
            <a:alphaModFix/>
          </a:blip>
          <a:srcRect/>
          <a:stretch/>
        </p:blipFill>
        <p:spPr>
          <a:xfrm>
            <a:off x="1851039" y="1433705"/>
            <a:ext cx="2745631" cy="2380008"/>
          </a:xfrm>
          <a:prstGeom prst="rect">
            <a:avLst/>
          </a:prstGeom>
          <a:noFill/>
          <a:ln>
            <a:noFill/>
          </a:ln>
        </p:spPr>
      </p:pic>
      <p:pic>
        <p:nvPicPr>
          <p:cNvPr id="182" name="Google Shape;182;p12" descr="https://3.bp.blogspot.com/-hyV-ruB9bNU/VUIJZfAYrVI/AAAAAAAAtTY/n6jbdtKLX8Y/s800/animal_hebi_cobra.png"/>
          <p:cNvPicPr preferRelativeResize="0"/>
          <p:nvPr/>
        </p:nvPicPr>
        <p:blipFill rotWithShape="1">
          <a:blip r:embed="rId4">
            <a:alphaModFix/>
          </a:blip>
          <a:srcRect/>
          <a:stretch/>
        </p:blipFill>
        <p:spPr>
          <a:xfrm>
            <a:off x="7902856" y="1564937"/>
            <a:ext cx="2163382" cy="2166513"/>
          </a:xfrm>
          <a:prstGeom prst="rect">
            <a:avLst/>
          </a:prstGeom>
          <a:noFill/>
          <a:ln>
            <a:noFill/>
          </a:ln>
        </p:spPr>
      </p:pic>
      <p:pic>
        <p:nvPicPr>
          <p:cNvPr id="183" name="Google Shape;183;p12" descr="https://3.bp.blogspot.com/-3mkA61694Aw/Udy6T_WBNjI/AAAAAAAAWCo/hCuErHvYn1k/s800/animal_flamingo.png"/>
          <p:cNvPicPr preferRelativeResize="0"/>
          <p:nvPr/>
        </p:nvPicPr>
        <p:blipFill rotWithShape="1">
          <a:blip r:embed="rId5">
            <a:alphaModFix/>
          </a:blip>
          <a:srcRect/>
          <a:stretch/>
        </p:blipFill>
        <p:spPr>
          <a:xfrm>
            <a:off x="2245926" y="4451791"/>
            <a:ext cx="1955856" cy="2409290"/>
          </a:xfrm>
          <a:prstGeom prst="rect">
            <a:avLst/>
          </a:prstGeom>
          <a:noFill/>
          <a:ln>
            <a:noFill/>
          </a:ln>
        </p:spPr>
      </p:pic>
      <p:pic>
        <p:nvPicPr>
          <p:cNvPr id="184" name="Google Shape;184;p12" descr="https://1.bp.blogspot.com/-foMnNs1_siY/XQjuCppFRNI/AAAAAAABTO4/o14dsTntWTIEWAArpS2EEOzOqL1OEqUlwCLcBGAs/s800/fish_yellow_perch.png"/>
          <p:cNvPicPr preferRelativeResize="0"/>
          <p:nvPr/>
        </p:nvPicPr>
        <p:blipFill rotWithShape="1">
          <a:blip r:embed="rId6">
            <a:alphaModFix/>
          </a:blip>
          <a:srcRect/>
          <a:stretch/>
        </p:blipFill>
        <p:spPr>
          <a:xfrm>
            <a:off x="7634926" y="4264000"/>
            <a:ext cx="3259680" cy="2379567"/>
          </a:xfrm>
          <a:prstGeom prst="rect">
            <a:avLst/>
          </a:prstGeom>
          <a:noFill/>
          <a:ln>
            <a:noFill/>
          </a:ln>
        </p:spPr>
      </p:pic>
      <p:sp>
        <p:nvSpPr>
          <p:cNvPr id="185" name="Google Shape;185;p12"/>
          <p:cNvSpPr txBox="1">
            <a:spLocks noGrp="1"/>
          </p:cNvSpPr>
          <p:nvPr>
            <p:ph type="title"/>
          </p:nvPr>
        </p:nvSpPr>
        <p:spPr>
          <a:xfrm>
            <a:off x="0" y="0"/>
            <a:ext cx="12192000" cy="1032387"/>
          </a:xfrm>
          <a:prstGeom prst="rect">
            <a:avLst/>
          </a:prstGeom>
          <a:solidFill>
            <a:srgbClr val="FFCC99"/>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b="1" dirty="0"/>
              <a:t>Check with a partner: </a:t>
            </a:r>
            <a:r>
              <a:rPr lang="en-US" sz="3959" dirty="0"/>
              <a:t>show your finger # to a partner, the partner says the word.</a:t>
            </a:r>
            <a:endParaRPr sz="2880" dirty="0">
              <a:solidFill>
                <a:srgbClr val="0070C0"/>
              </a:solidFill>
            </a:endParaRPr>
          </a:p>
        </p:txBody>
      </p:sp>
      <p:sp>
        <p:nvSpPr>
          <p:cNvPr id="186" name="Google Shape;186;p12"/>
          <p:cNvSpPr/>
          <p:nvPr/>
        </p:nvSpPr>
        <p:spPr>
          <a:xfrm>
            <a:off x="742513" y="1563329"/>
            <a:ext cx="963741" cy="9144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1</a:t>
            </a:r>
            <a:endParaRPr sz="3200" b="1" i="0" u="none" strike="noStrike" cap="none">
              <a:solidFill>
                <a:schemeClr val="dk1"/>
              </a:solidFill>
              <a:latin typeface="Calibri"/>
              <a:ea typeface="Calibri"/>
              <a:cs typeface="Calibri"/>
              <a:sym typeface="Calibri"/>
            </a:endParaRPr>
          </a:p>
        </p:txBody>
      </p:sp>
      <p:sp>
        <p:nvSpPr>
          <p:cNvPr id="187" name="Google Shape;187;p12"/>
          <p:cNvSpPr/>
          <p:nvPr/>
        </p:nvSpPr>
        <p:spPr>
          <a:xfrm>
            <a:off x="6228735" y="1625434"/>
            <a:ext cx="963741" cy="9144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2</a:t>
            </a:r>
            <a:endParaRPr sz="3200" b="1" i="0" u="none" strike="noStrike" cap="none">
              <a:solidFill>
                <a:schemeClr val="dk1"/>
              </a:solidFill>
              <a:latin typeface="Calibri"/>
              <a:ea typeface="Calibri"/>
              <a:cs typeface="Calibri"/>
              <a:sym typeface="Calibri"/>
            </a:endParaRPr>
          </a:p>
        </p:txBody>
      </p:sp>
      <p:sp>
        <p:nvSpPr>
          <p:cNvPr id="188" name="Google Shape;188;p12"/>
          <p:cNvSpPr/>
          <p:nvPr/>
        </p:nvSpPr>
        <p:spPr>
          <a:xfrm>
            <a:off x="742514" y="4244978"/>
            <a:ext cx="963741" cy="9144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3</a:t>
            </a:r>
            <a:endParaRPr sz="3200" b="1" i="0" u="none" strike="noStrike" cap="none">
              <a:solidFill>
                <a:schemeClr val="dk1"/>
              </a:solidFill>
              <a:latin typeface="Calibri"/>
              <a:ea typeface="Calibri"/>
              <a:cs typeface="Calibri"/>
              <a:sym typeface="Calibri"/>
            </a:endParaRPr>
          </a:p>
        </p:txBody>
      </p:sp>
      <p:sp>
        <p:nvSpPr>
          <p:cNvPr id="189" name="Google Shape;189;p12"/>
          <p:cNvSpPr/>
          <p:nvPr/>
        </p:nvSpPr>
        <p:spPr>
          <a:xfrm>
            <a:off x="6095999" y="4244978"/>
            <a:ext cx="963741" cy="9144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4</a:t>
            </a:r>
            <a:endParaRPr sz="3200" b="1" i="0" u="none" strike="noStrike" cap="none">
              <a:solidFill>
                <a:schemeClr val="dk1"/>
              </a:solidFill>
              <a:latin typeface="Calibri"/>
              <a:ea typeface="Calibri"/>
              <a:cs typeface="Calibri"/>
              <a:sym typeface="Calibri"/>
            </a:endParaRPr>
          </a:p>
        </p:txBody>
      </p:sp>
      <p:pic>
        <p:nvPicPr>
          <p:cNvPr id="190" name="Google Shape;190;p12" descr="https://4.bp.blogspot.com/-FMWrfZ9sq0Q/VGLMMH0pWxI/AAAAAAAAo9E/y9o54r1akAM/s800/finger_count02.png"/>
          <p:cNvPicPr preferRelativeResize="0"/>
          <p:nvPr/>
        </p:nvPicPr>
        <p:blipFill rotWithShape="1">
          <a:blip r:embed="rId7">
            <a:alphaModFix/>
          </a:blip>
          <a:srcRect/>
          <a:stretch/>
        </p:blipFill>
        <p:spPr>
          <a:xfrm>
            <a:off x="5797288" y="2138684"/>
            <a:ext cx="987021" cy="1253721"/>
          </a:xfrm>
          <a:prstGeom prst="rect">
            <a:avLst/>
          </a:prstGeom>
          <a:noFill/>
          <a:ln>
            <a:noFill/>
          </a:ln>
        </p:spPr>
      </p:pic>
      <p:pic>
        <p:nvPicPr>
          <p:cNvPr id="191" name="Google Shape;191;p12" descr="https://2.bp.blogspot.com/-hn-bHmka1q4/VGLML9ZHEVI/AAAAAAAAo9A/VA18wy7l63k/s800/finger_count01.png"/>
          <p:cNvPicPr preferRelativeResize="0"/>
          <p:nvPr/>
        </p:nvPicPr>
        <p:blipFill rotWithShape="1">
          <a:blip r:embed="rId8">
            <a:alphaModFix/>
          </a:blip>
          <a:srcRect/>
          <a:stretch/>
        </p:blipFill>
        <p:spPr>
          <a:xfrm>
            <a:off x="426275" y="2084702"/>
            <a:ext cx="901581" cy="1145195"/>
          </a:xfrm>
          <a:prstGeom prst="rect">
            <a:avLst/>
          </a:prstGeom>
          <a:noFill/>
          <a:ln>
            <a:noFill/>
          </a:ln>
        </p:spPr>
      </p:pic>
      <p:pic>
        <p:nvPicPr>
          <p:cNvPr id="192" name="Google Shape;192;p12" descr="https://2.bp.blogspot.com/-amA6fZCPExg/VGLMMw0j3mI/AAAAAAAAo9M/4LfDISYHsDE/s800/finger_count03.png"/>
          <p:cNvPicPr preferRelativeResize="0"/>
          <p:nvPr/>
        </p:nvPicPr>
        <p:blipFill rotWithShape="1">
          <a:blip r:embed="rId9">
            <a:alphaModFix/>
          </a:blip>
          <a:srcRect/>
          <a:stretch/>
        </p:blipFill>
        <p:spPr>
          <a:xfrm>
            <a:off x="480707" y="4923198"/>
            <a:ext cx="985084" cy="1251261"/>
          </a:xfrm>
          <a:prstGeom prst="rect">
            <a:avLst/>
          </a:prstGeom>
          <a:noFill/>
          <a:ln>
            <a:noFill/>
          </a:ln>
        </p:spPr>
      </p:pic>
      <p:pic>
        <p:nvPicPr>
          <p:cNvPr id="193" name="Google Shape;193;p12" descr="https://2.bp.blogspot.com/-zqsdpeEsExY/VGLMNfYVIeI/AAAAAAAAo9Y/Hr2hfxqhd0I/s800/finger_count04.png"/>
          <p:cNvPicPr preferRelativeResize="0"/>
          <p:nvPr/>
        </p:nvPicPr>
        <p:blipFill rotWithShape="1">
          <a:blip r:embed="rId10">
            <a:alphaModFix/>
          </a:blip>
          <a:srcRect/>
          <a:stretch/>
        </p:blipFill>
        <p:spPr>
          <a:xfrm>
            <a:off x="5895676" y="4935389"/>
            <a:ext cx="985084" cy="125126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0" y="0"/>
            <a:ext cx="12192000" cy="755752"/>
          </a:xfrm>
          <a:prstGeom prst="rect">
            <a:avLst/>
          </a:prstGeom>
          <a:solidFill>
            <a:srgbClr val="D8E2F3"/>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Animal yoga poses</a:t>
            </a:r>
            <a:endParaRPr dirty="0"/>
          </a:p>
        </p:txBody>
      </p:sp>
      <p:pic>
        <p:nvPicPr>
          <p:cNvPr id="200" name="Google Shape;200;p13" descr="ヨガのコブラのポーズのイラスト（男性）"/>
          <p:cNvPicPr preferRelativeResize="0"/>
          <p:nvPr/>
        </p:nvPicPr>
        <p:blipFill rotWithShape="1">
          <a:blip r:embed="rId3">
            <a:alphaModFix/>
          </a:blip>
          <a:srcRect/>
          <a:stretch/>
        </p:blipFill>
        <p:spPr>
          <a:xfrm>
            <a:off x="705465" y="886128"/>
            <a:ext cx="3143864" cy="2326460"/>
          </a:xfrm>
          <a:prstGeom prst="rect">
            <a:avLst/>
          </a:prstGeom>
          <a:noFill/>
          <a:ln>
            <a:noFill/>
          </a:ln>
        </p:spPr>
      </p:pic>
      <p:pic>
        <p:nvPicPr>
          <p:cNvPr id="201" name="Google Shape;201;p13" descr="https://4.bp.blogspot.com/-YJA_P7YCLqI/VsGsXQ3hutI/AAAAAAAA4AE/R_5VoE95unk/s800/yoga_batta_man.png"/>
          <p:cNvPicPr preferRelativeResize="0"/>
          <p:nvPr/>
        </p:nvPicPr>
        <p:blipFill rotWithShape="1">
          <a:blip r:embed="rId4">
            <a:alphaModFix/>
          </a:blip>
          <a:srcRect/>
          <a:stretch/>
        </p:blipFill>
        <p:spPr>
          <a:xfrm>
            <a:off x="2393537" y="4282461"/>
            <a:ext cx="3255095" cy="2213465"/>
          </a:xfrm>
          <a:prstGeom prst="rect">
            <a:avLst/>
          </a:prstGeom>
          <a:noFill/>
          <a:ln>
            <a:noFill/>
          </a:ln>
        </p:spPr>
      </p:pic>
      <p:pic>
        <p:nvPicPr>
          <p:cNvPr id="202" name="Google Shape;202;p13" descr="https://3.bp.blogspot.com/-2PzsIrSKkKs/VsGsYRCXLmI/AAAAAAAA4AU/uKveZCsa-9Y/s800/yoga_sakana_man.png"/>
          <p:cNvPicPr preferRelativeResize="0"/>
          <p:nvPr/>
        </p:nvPicPr>
        <p:blipFill rotWithShape="1">
          <a:blip r:embed="rId5">
            <a:alphaModFix/>
          </a:blip>
          <a:srcRect/>
          <a:stretch/>
        </p:blipFill>
        <p:spPr>
          <a:xfrm>
            <a:off x="5887643" y="755752"/>
            <a:ext cx="3713557" cy="2246702"/>
          </a:xfrm>
          <a:prstGeom prst="rect">
            <a:avLst/>
          </a:prstGeom>
          <a:noFill/>
          <a:ln>
            <a:noFill/>
          </a:ln>
        </p:spPr>
      </p:pic>
      <p:pic>
        <p:nvPicPr>
          <p:cNvPr id="203" name="Google Shape;203;p13" descr="https://2.bp.blogspot.com/-IJra7jv_bho/VsGsYEYDpGI/AAAAAAAA4AQ/Vuqv8b3FYc4/s800/yoga_kodachi_man.png"/>
          <p:cNvPicPr preferRelativeResize="0"/>
          <p:nvPr/>
        </p:nvPicPr>
        <p:blipFill rotWithShape="1">
          <a:blip r:embed="rId6">
            <a:alphaModFix/>
          </a:blip>
          <a:srcRect/>
          <a:stretch/>
        </p:blipFill>
        <p:spPr>
          <a:xfrm>
            <a:off x="8868922" y="3806522"/>
            <a:ext cx="2144799" cy="2689403"/>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4" descr="https://1.bp.blogspot.com/-WOod5v8Xo34/U0pSz4eZ7xI/AAAAAAAAe9I/PKGE1eDKBHY/s800/bug_syouryou_batta.png"/>
          <p:cNvPicPr preferRelativeResize="0"/>
          <p:nvPr/>
        </p:nvPicPr>
        <p:blipFill rotWithShape="1">
          <a:blip r:embed="rId3">
            <a:alphaModFix/>
          </a:blip>
          <a:srcRect/>
          <a:stretch/>
        </p:blipFill>
        <p:spPr>
          <a:xfrm>
            <a:off x="1164023" y="5067366"/>
            <a:ext cx="1631407" cy="1414160"/>
          </a:xfrm>
          <a:prstGeom prst="rect">
            <a:avLst/>
          </a:prstGeom>
          <a:noFill/>
          <a:ln>
            <a:noFill/>
          </a:ln>
        </p:spPr>
      </p:pic>
      <p:pic>
        <p:nvPicPr>
          <p:cNvPr id="209" name="Google Shape;209;p14" descr="https://3.bp.blogspot.com/-hyV-ruB9bNU/VUIJZfAYrVI/AAAAAAAAtTY/n6jbdtKLX8Y/s800/animal_hebi_cobra.png"/>
          <p:cNvPicPr preferRelativeResize="0"/>
          <p:nvPr/>
        </p:nvPicPr>
        <p:blipFill rotWithShape="1">
          <a:blip r:embed="rId4">
            <a:alphaModFix/>
          </a:blip>
          <a:srcRect/>
          <a:stretch/>
        </p:blipFill>
        <p:spPr>
          <a:xfrm>
            <a:off x="4426088" y="5233403"/>
            <a:ext cx="1260687" cy="1262512"/>
          </a:xfrm>
          <a:prstGeom prst="rect">
            <a:avLst/>
          </a:prstGeom>
          <a:noFill/>
          <a:ln>
            <a:noFill/>
          </a:ln>
        </p:spPr>
      </p:pic>
      <p:pic>
        <p:nvPicPr>
          <p:cNvPr id="210" name="Google Shape;210;p14" descr="https://3.bp.blogspot.com/-3mkA61694Aw/Udy6T_WBNjI/AAAAAAAAWCo/hCuErHvYn1k/s800/animal_flamingo.png"/>
          <p:cNvPicPr preferRelativeResize="0"/>
          <p:nvPr/>
        </p:nvPicPr>
        <p:blipFill rotWithShape="1">
          <a:blip r:embed="rId5">
            <a:alphaModFix/>
          </a:blip>
          <a:srcRect/>
          <a:stretch/>
        </p:blipFill>
        <p:spPr>
          <a:xfrm>
            <a:off x="7580529" y="5107736"/>
            <a:ext cx="1126920" cy="1388179"/>
          </a:xfrm>
          <a:prstGeom prst="rect">
            <a:avLst/>
          </a:prstGeom>
          <a:noFill/>
          <a:ln>
            <a:noFill/>
          </a:ln>
        </p:spPr>
      </p:pic>
      <p:pic>
        <p:nvPicPr>
          <p:cNvPr id="211" name="Google Shape;211;p14" descr="https://1.bp.blogspot.com/-foMnNs1_siY/XQjuCppFRNI/AAAAAAABTO4/o14dsTntWTIEWAArpS2EEOzOqL1OEqUlwCLcBGAs/s800/fish_yellow_perch.png"/>
          <p:cNvPicPr preferRelativeResize="0"/>
          <p:nvPr/>
        </p:nvPicPr>
        <p:blipFill rotWithShape="1">
          <a:blip r:embed="rId6">
            <a:alphaModFix/>
          </a:blip>
          <a:srcRect/>
          <a:stretch/>
        </p:blipFill>
        <p:spPr>
          <a:xfrm>
            <a:off x="10095737" y="5160765"/>
            <a:ext cx="1681316" cy="1227361"/>
          </a:xfrm>
          <a:prstGeom prst="rect">
            <a:avLst/>
          </a:prstGeom>
          <a:noFill/>
          <a:ln>
            <a:noFill/>
          </a:ln>
        </p:spPr>
      </p:pic>
      <p:sp>
        <p:nvSpPr>
          <p:cNvPr id="212" name="Google Shape;212;p14"/>
          <p:cNvSpPr txBox="1">
            <a:spLocks noGrp="1"/>
          </p:cNvSpPr>
          <p:nvPr>
            <p:ph type="title"/>
          </p:nvPr>
        </p:nvSpPr>
        <p:spPr>
          <a:xfrm>
            <a:off x="0" y="0"/>
            <a:ext cx="12192000" cy="1032387"/>
          </a:xfrm>
          <a:prstGeom prst="rect">
            <a:avLst/>
          </a:prstGeom>
          <a:solidFill>
            <a:srgbClr val="D8E2F3"/>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Match each yoga pose with the right animal. Show your finger # to the camera. </a:t>
            </a:r>
            <a:endParaRPr sz="3200"/>
          </a:p>
        </p:txBody>
      </p:sp>
      <p:sp>
        <p:nvSpPr>
          <p:cNvPr id="213" name="Google Shape;213;p14"/>
          <p:cNvSpPr/>
          <p:nvPr/>
        </p:nvSpPr>
        <p:spPr>
          <a:xfrm>
            <a:off x="527191" y="4719383"/>
            <a:ext cx="585343" cy="54569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1</a:t>
            </a:r>
            <a:endParaRPr sz="3200" b="1" i="0" u="none" strike="noStrike" cap="none">
              <a:solidFill>
                <a:schemeClr val="dk1"/>
              </a:solidFill>
              <a:latin typeface="Calibri"/>
              <a:ea typeface="Calibri"/>
              <a:cs typeface="Calibri"/>
              <a:sym typeface="Calibri"/>
            </a:endParaRPr>
          </a:p>
        </p:txBody>
      </p:sp>
      <p:sp>
        <p:nvSpPr>
          <p:cNvPr id="214" name="Google Shape;214;p14"/>
          <p:cNvSpPr/>
          <p:nvPr/>
        </p:nvSpPr>
        <p:spPr>
          <a:xfrm>
            <a:off x="3551347" y="4724237"/>
            <a:ext cx="555574" cy="51255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2</a:t>
            </a:r>
            <a:endParaRPr sz="3200" b="1" i="0" u="none" strike="noStrike" cap="none">
              <a:solidFill>
                <a:schemeClr val="dk1"/>
              </a:solidFill>
              <a:latin typeface="Calibri"/>
              <a:ea typeface="Calibri"/>
              <a:cs typeface="Calibri"/>
              <a:sym typeface="Calibri"/>
            </a:endParaRPr>
          </a:p>
        </p:txBody>
      </p:sp>
      <p:sp>
        <p:nvSpPr>
          <p:cNvPr id="215" name="Google Shape;215;p14"/>
          <p:cNvSpPr/>
          <p:nvPr/>
        </p:nvSpPr>
        <p:spPr>
          <a:xfrm>
            <a:off x="6642077" y="4688520"/>
            <a:ext cx="588088" cy="53589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3</a:t>
            </a:r>
            <a:endParaRPr sz="3200" b="1" i="0" u="none" strike="noStrike" cap="none">
              <a:solidFill>
                <a:schemeClr val="dk1"/>
              </a:solidFill>
              <a:latin typeface="Calibri"/>
              <a:ea typeface="Calibri"/>
              <a:cs typeface="Calibri"/>
              <a:sym typeface="Calibri"/>
            </a:endParaRPr>
          </a:p>
        </p:txBody>
      </p:sp>
      <p:sp>
        <p:nvSpPr>
          <p:cNvPr id="216" name="Google Shape;216;p14"/>
          <p:cNvSpPr/>
          <p:nvPr/>
        </p:nvSpPr>
        <p:spPr>
          <a:xfrm>
            <a:off x="9241897" y="4688520"/>
            <a:ext cx="523424" cy="53589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4</a:t>
            </a:r>
            <a:endParaRPr sz="3200" b="1" i="0" u="none" strike="noStrike" cap="none">
              <a:solidFill>
                <a:schemeClr val="dk1"/>
              </a:solidFill>
              <a:latin typeface="Calibri"/>
              <a:ea typeface="Calibri"/>
              <a:cs typeface="Calibri"/>
              <a:sym typeface="Calibri"/>
            </a:endParaRPr>
          </a:p>
        </p:txBody>
      </p:sp>
      <p:pic>
        <p:nvPicPr>
          <p:cNvPr id="217" name="Google Shape;217;p14" descr="https://4.bp.blogspot.com/-FMWrfZ9sq0Q/VGLMMH0pWxI/AAAAAAAAo9E/y9o54r1akAM/s800/finger_count02.png"/>
          <p:cNvPicPr preferRelativeResize="0"/>
          <p:nvPr/>
        </p:nvPicPr>
        <p:blipFill rotWithShape="1">
          <a:blip r:embed="rId7">
            <a:alphaModFix/>
          </a:blip>
          <a:srcRect/>
          <a:stretch/>
        </p:blipFill>
        <p:spPr>
          <a:xfrm>
            <a:off x="3539179" y="5444986"/>
            <a:ext cx="644539" cy="818698"/>
          </a:xfrm>
          <a:prstGeom prst="rect">
            <a:avLst/>
          </a:prstGeom>
          <a:noFill/>
          <a:ln>
            <a:noFill/>
          </a:ln>
        </p:spPr>
      </p:pic>
      <p:pic>
        <p:nvPicPr>
          <p:cNvPr id="218" name="Google Shape;218;p14" descr="https://2.bp.blogspot.com/-hn-bHmka1q4/VGLML9ZHEVI/AAAAAAAAo9A/VA18wy7l63k/s800/finger_count01.png"/>
          <p:cNvPicPr preferRelativeResize="0"/>
          <p:nvPr/>
        </p:nvPicPr>
        <p:blipFill rotWithShape="1">
          <a:blip r:embed="rId8">
            <a:alphaModFix/>
          </a:blip>
          <a:srcRect/>
          <a:stretch/>
        </p:blipFill>
        <p:spPr>
          <a:xfrm>
            <a:off x="527191" y="5444986"/>
            <a:ext cx="644539" cy="818698"/>
          </a:xfrm>
          <a:prstGeom prst="rect">
            <a:avLst/>
          </a:prstGeom>
          <a:noFill/>
          <a:ln>
            <a:noFill/>
          </a:ln>
        </p:spPr>
      </p:pic>
      <p:pic>
        <p:nvPicPr>
          <p:cNvPr id="219" name="Google Shape;219;p14" descr="https://2.bp.blogspot.com/-amA6fZCPExg/VGLMMw0j3mI/AAAAAAAAo9M/4LfDISYHsDE/s800/finger_count03.png"/>
          <p:cNvPicPr preferRelativeResize="0"/>
          <p:nvPr/>
        </p:nvPicPr>
        <p:blipFill rotWithShape="1">
          <a:blip r:embed="rId9">
            <a:alphaModFix/>
          </a:blip>
          <a:srcRect/>
          <a:stretch/>
        </p:blipFill>
        <p:spPr>
          <a:xfrm>
            <a:off x="6656641" y="5444986"/>
            <a:ext cx="660792" cy="839343"/>
          </a:xfrm>
          <a:prstGeom prst="rect">
            <a:avLst/>
          </a:prstGeom>
          <a:noFill/>
          <a:ln>
            <a:noFill/>
          </a:ln>
        </p:spPr>
      </p:pic>
      <p:pic>
        <p:nvPicPr>
          <p:cNvPr id="220" name="Google Shape;220;p14" descr="https://2.bp.blogspot.com/-zqsdpeEsExY/VGLMNfYVIeI/AAAAAAAAo9Y/Hr2hfxqhd0I/s800/finger_count04.png"/>
          <p:cNvPicPr preferRelativeResize="0"/>
          <p:nvPr/>
        </p:nvPicPr>
        <p:blipFill rotWithShape="1">
          <a:blip r:embed="rId10">
            <a:alphaModFix/>
          </a:blip>
          <a:srcRect/>
          <a:stretch/>
        </p:blipFill>
        <p:spPr>
          <a:xfrm>
            <a:off x="9241896" y="5444986"/>
            <a:ext cx="683153" cy="818698"/>
          </a:xfrm>
          <a:prstGeom prst="rect">
            <a:avLst/>
          </a:prstGeom>
          <a:noFill/>
          <a:ln>
            <a:noFill/>
          </a:ln>
        </p:spPr>
      </p:pic>
      <p:pic>
        <p:nvPicPr>
          <p:cNvPr id="221" name="Google Shape;221;p14" descr="https://4.bp.blogspot.com/-YJA_P7YCLqI/VsGsXQ3hutI/AAAAAAAA4AE/R_5VoE95unk/s800/yoga_batta_man.png"/>
          <p:cNvPicPr preferRelativeResize="0"/>
          <p:nvPr/>
        </p:nvPicPr>
        <p:blipFill rotWithShape="1">
          <a:blip r:embed="rId11">
            <a:alphaModFix/>
          </a:blip>
          <a:srcRect/>
          <a:stretch/>
        </p:blipFill>
        <p:spPr>
          <a:xfrm>
            <a:off x="3026541" y="862405"/>
            <a:ext cx="5320467" cy="361791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5" descr="https://1.bp.blogspot.com/-WOod5v8Xo34/U0pSz4eZ7xI/AAAAAAAAe9I/PKGE1eDKBHY/s800/bug_syouryou_batta.png"/>
          <p:cNvPicPr preferRelativeResize="0"/>
          <p:nvPr/>
        </p:nvPicPr>
        <p:blipFill rotWithShape="1">
          <a:blip r:embed="rId3">
            <a:alphaModFix/>
          </a:blip>
          <a:srcRect/>
          <a:stretch/>
        </p:blipFill>
        <p:spPr>
          <a:xfrm>
            <a:off x="1164023" y="5067366"/>
            <a:ext cx="1631407" cy="1414160"/>
          </a:xfrm>
          <a:prstGeom prst="rect">
            <a:avLst/>
          </a:prstGeom>
          <a:noFill/>
          <a:ln>
            <a:noFill/>
          </a:ln>
        </p:spPr>
      </p:pic>
      <p:pic>
        <p:nvPicPr>
          <p:cNvPr id="227" name="Google Shape;227;p15" descr="https://3.bp.blogspot.com/-hyV-ruB9bNU/VUIJZfAYrVI/AAAAAAAAtTY/n6jbdtKLX8Y/s800/animal_hebi_cobra.png"/>
          <p:cNvPicPr preferRelativeResize="0"/>
          <p:nvPr/>
        </p:nvPicPr>
        <p:blipFill rotWithShape="1">
          <a:blip r:embed="rId4">
            <a:alphaModFix/>
          </a:blip>
          <a:srcRect/>
          <a:stretch/>
        </p:blipFill>
        <p:spPr>
          <a:xfrm>
            <a:off x="4426088" y="5233403"/>
            <a:ext cx="1260687" cy="1262512"/>
          </a:xfrm>
          <a:prstGeom prst="rect">
            <a:avLst/>
          </a:prstGeom>
          <a:noFill/>
          <a:ln>
            <a:noFill/>
          </a:ln>
        </p:spPr>
      </p:pic>
      <p:pic>
        <p:nvPicPr>
          <p:cNvPr id="228" name="Google Shape;228;p15" descr="https://3.bp.blogspot.com/-3mkA61694Aw/Udy6T_WBNjI/AAAAAAAAWCo/hCuErHvYn1k/s800/animal_flamingo.png"/>
          <p:cNvPicPr preferRelativeResize="0"/>
          <p:nvPr/>
        </p:nvPicPr>
        <p:blipFill rotWithShape="1">
          <a:blip r:embed="rId5">
            <a:alphaModFix/>
          </a:blip>
          <a:srcRect/>
          <a:stretch/>
        </p:blipFill>
        <p:spPr>
          <a:xfrm>
            <a:off x="7580529" y="5107736"/>
            <a:ext cx="1126920" cy="1388179"/>
          </a:xfrm>
          <a:prstGeom prst="rect">
            <a:avLst/>
          </a:prstGeom>
          <a:noFill/>
          <a:ln>
            <a:noFill/>
          </a:ln>
        </p:spPr>
      </p:pic>
      <p:pic>
        <p:nvPicPr>
          <p:cNvPr id="229" name="Google Shape;229;p15" descr="https://1.bp.blogspot.com/-foMnNs1_siY/XQjuCppFRNI/AAAAAAABTO4/o14dsTntWTIEWAArpS2EEOzOqL1OEqUlwCLcBGAs/s800/fish_yellow_perch.png"/>
          <p:cNvPicPr preferRelativeResize="0"/>
          <p:nvPr/>
        </p:nvPicPr>
        <p:blipFill rotWithShape="1">
          <a:blip r:embed="rId6">
            <a:alphaModFix/>
          </a:blip>
          <a:srcRect/>
          <a:stretch/>
        </p:blipFill>
        <p:spPr>
          <a:xfrm>
            <a:off x="10095737" y="5160765"/>
            <a:ext cx="1681316" cy="1227361"/>
          </a:xfrm>
          <a:prstGeom prst="rect">
            <a:avLst/>
          </a:prstGeom>
          <a:noFill/>
          <a:ln>
            <a:noFill/>
          </a:ln>
        </p:spPr>
      </p:pic>
      <p:sp>
        <p:nvSpPr>
          <p:cNvPr id="230" name="Google Shape;230;p15"/>
          <p:cNvSpPr txBox="1">
            <a:spLocks noGrp="1"/>
          </p:cNvSpPr>
          <p:nvPr>
            <p:ph type="title"/>
          </p:nvPr>
        </p:nvSpPr>
        <p:spPr>
          <a:xfrm>
            <a:off x="0" y="0"/>
            <a:ext cx="12192000" cy="1032387"/>
          </a:xfrm>
          <a:prstGeom prst="rect">
            <a:avLst/>
          </a:prstGeom>
          <a:solidFill>
            <a:srgbClr val="D8E2F3"/>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Match each yoga pose with the right animal. Show your finger # to the camera. </a:t>
            </a:r>
            <a:endParaRPr sz="3200"/>
          </a:p>
        </p:txBody>
      </p:sp>
      <p:sp>
        <p:nvSpPr>
          <p:cNvPr id="231" name="Google Shape;231;p15"/>
          <p:cNvSpPr/>
          <p:nvPr/>
        </p:nvSpPr>
        <p:spPr>
          <a:xfrm>
            <a:off x="527191" y="4719383"/>
            <a:ext cx="585343" cy="54569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1</a:t>
            </a:r>
            <a:endParaRPr sz="3200" b="1" i="0" u="none" strike="noStrike" cap="none">
              <a:solidFill>
                <a:schemeClr val="dk1"/>
              </a:solidFill>
              <a:latin typeface="Calibri"/>
              <a:ea typeface="Calibri"/>
              <a:cs typeface="Calibri"/>
              <a:sym typeface="Calibri"/>
            </a:endParaRPr>
          </a:p>
        </p:txBody>
      </p:sp>
      <p:sp>
        <p:nvSpPr>
          <p:cNvPr id="232" name="Google Shape;232;p15"/>
          <p:cNvSpPr/>
          <p:nvPr/>
        </p:nvSpPr>
        <p:spPr>
          <a:xfrm>
            <a:off x="3551347" y="4724237"/>
            <a:ext cx="555574" cy="51255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2</a:t>
            </a:r>
            <a:endParaRPr sz="3200" b="1" i="0" u="none" strike="noStrike" cap="none">
              <a:solidFill>
                <a:schemeClr val="dk1"/>
              </a:solidFill>
              <a:latin typeface="Calibri"/>
              <a:ea typeface="Calibri"/>
              <a:cs typeface="Calibri"/>
              <a:sym typeface="Calibri"/>
            </a:endParaRPr>
          </a:p>
        </p:txBody>
      </p:sp>
      <p:sp>
        <p:nvSpPr>
          <p:cNvPr id="233" name="Google Shape;233;p15"/>
          <p:cNvSpPr/>
          <p:nvPr/>
        </p:nvSpPr>
        <p:spPr>
          <a:xfrm>
            <a:off x="6642077" y="4688520"/>
            <a:ext cx="588088" cy="53589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3</a:t>
            </a:r>
            <a:endParaRPr sz="3200" b="1" i="0" u="none" strike="noStrike" cap="none">
              <a:solidFill>
                <a:schemeClr val="dk1"/>
              </a:solidFill>
              <a:latin typeface="Calibri"/>
              <a:ea typeface="Calibri"/>
              <a:cs typeface="Calibri"/>
              <a:sym typeface="Calibri"/>
            </a:endParaRPr>
          </a:p>
        </p:txBody>
      </p:sp>
      <p:sp>
        <p:nvSpPr>
          <p:cNvPr id="234" name="Google Shape;234;p15"/>
          <p:cNvSpPr/>
          <p:nvPr/>
        </p:nvSpPr>
        <p:spPr>
          <a:xfrm>
            <a:off x="9241897" y="4688520"/>
            <a:ext cx="523424" cy="53589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4</a:t>
            </a:r>
            <a:endParaRPr sz="3200" b="1" i="0" u="none" strike="noStrike" cap="none">
              <a:solidFill>
                <a:schemeClr val="dk1"/>
              </a:solidFill>
              <a:latin typeface="Calibri"/>
              <a:ea typeface="Calibri"/>
              <a:cs typeface="Calibri"/>
              <a:sym typeface="Calibri"/>
            </a:endParaRPr>
          </a:p>
        </p:txBody>
      </p:sp>
      <p:pic>
        <p:nvPicPr>
          <p:cNvPr id="235" name="Google Shape;235;p15" descr="https://4.bp.blogspot.com/-FMWrfZ9sq0Q/VGLMMH0pWxI/AAAAAAAAo9E/y9o54r1akAM/s800/finger_count02.png"/>
          <p:cNvPicPr preferRelativeResize="0"/>
          <p:nvPr/>
        </p:nvPicPr>
        <p:blipFill rotWithShape="1">
          <a:blip r:embed="rId7">
            <a:alphaModFix/>
          </a:blip>
          <a:srcRect/>
          <a:stretch/>
        </p:blipFill>
        <p:spPr>
          <a:xfrm>
            <a:off x="3539179" y="5444986"/>
            <a:ext cx="644539" cy="818698"/>
          </a:xfrm>
          <a:prstGeom prst="rect">
            <a:avLst/>
          </a:prstGeom>
          <a:noFill/>
          <a:ln>
            <a:noFill/>
          </a:ln>
        </p:spPr>
      </p:pic>
      <p:pic>
        <p:nvPicPr>
          <p:cNvPr id="236" name="Google Shape;236;p15" descr="https://2.bp.blogspot.com/-hn-bHmka1q4/VGLML9ZHEVI/AAAAAAAAo9A/VA18wy7l63k/s800/finger_count01.png"/>
          <p:cNvPicPr preferRelativeResize="0"/>
          <p:nvPr/>
        </p:nvPicPr>
        <p:blipFill rotWithShape="1">
          <a:blip r:embed="rId8">
            <a:alphaModFix/>
          </a:blip>
          <a:srcRect/>
          <a:stretch/>
        </p:blipFill>
        <p:spPr>
          <a:xfrm>
            <a:off x="527191" y="5444986"/>
            <a:ext cx="644539" cy="818698"/>
          </a:xfrm>
          <a:prstGeom prst="rect">
            <a:avLst/>
          </a:prstGeom>
          <a:noFill/>
          <a:ln>
            <a:noFill/>
          </a:ln>
        </p:spPr>
      </p:pic>
      <p:pic>
        <p:nvPicPr>
          <p:cNvPr id="237" name="Google Shape;237;p15" descr="https://2.bp.blogspot.com/-amA6fZCPExg/VGLMMw0j3mI/AAAAAAAAo9M/4LfDISYHsDE/s800/finger_count03.png"/>
          <p:cNvPicPr preferRelativeResize="0"/>
          <p:nvPr/>
        </p:nvPicPr>
        <p:blipFill rotWithShape="1">
          <a:blip r:embed="rId9">
            <a:alphaModFix/>
          </a:blip>
          <a:srcRect/>
          <a:stretch/>
        </p:blipFill>
        <p:spPr>
          <a:xfrm>
            <a:off x="6656641" y="5444986"/>
            <a:ext cx="660792" cy="839343"/>
          </a:xfrm>
          <a:prstGeom prst="rect">
            <a:avLst/>
          </a:prstGeom>
          <a:noFill/>
          <a:ln>
            <a:noFill/>
          </a:ln>
        </p:spPr>
      </p:pic>
      <p:pic>
        <p:nvPicPr>
          <p:cNvPr id="238" name="Google Shape;238;p15" descr="https://2.bp.blogspot.com/-zqsdpeEsExY/VGLMNfYVIeI/AAAAAAAAo9Y/Hr2hfxqhd0I/s800/finger_count04.png"/>
          <p:cNvPicPr preferRelativeResize="0"/>
          <p:nvPr/>
        </p:nvPicPr>
        <p:blipFill rotWithShape="1">
          <a:blip r:embed="rId10">
            <a:alphaModFix/>
          </a:blip>
          <a:srcRect/>
          <a:stretch/>
        </p:blipFill>
        <p:spPr>
          <a:xfrm>
            <a:off x="9241897" y="5444986"/>
            <a:ext cx="554134" cy="703866"/>
          </a:xfrm>
          <a:prstGeom prst="rect">
            <a:avLst/>
          </a:prstGeom>
          <a:noFill/>
          <a:ln>
            <a:noFill/>
          </a:ln>
        </p:spPr>
      </p:pic>
      <p:pic>
        <p:nvPicPr>
          <p:cNvPr id="239" name="Google Shape;239;p15" descr="https://2.bp.blogspot.com/-IJra7jv_bho/VsGsYEYDpGI/AAAAAAAA4AQ/Vuqv8b3FYc4/s800/yoga_kodachi_man.png"/>
          <p:cNvPicPr preferRelativeResize="0"/>
          <p:nvPr/>
        </p:nvPicPr>
        <p:blipFill rotWithShape="1">
          <a:blip r:embed="rId11">
            <a:alphaModFix/>
          </a:blip>
          <a:srcRect/>
          <a:stretch/>
        </p:blipFill>
        <p:spPr>
          <a:xfrm>
            <a:off x="4351787" y="1337692"/>
            <a:ext cx="2584334" cy="3240544"/>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6" descr="https://1.bp.blogspot.com/-WOod5v8Xo34/U0pSz4eZ7xI/AAAAAAAAe9I/PKGE1eDKBHY/s800/bug_syouryou_batta.png"/>
          <p:cNvPicPr preferRelativeResize="0"/>
          <p:nvPr/>
        </p:nvPicPr>
        <p:blipFill rotWithShape="1">
          <a:blip r:embed="rId3">
            <a:alphaModFix/>
          </a:blip>
          <a:srcRect/>
          <a:stretch/>
        </p:blipFill>
        <p:spPr>
          <a:xfrm>
            <a:off x="1164023" y="5067366"/>
            <a:ext cx="1631407" cy="1414160"/>
          </a:xfrm>
          <a:prstGeom prst="rect">
            <a:avLst/>
          </a:prstGeom>
          <a:noFill/>
          <a:ln>
            <a:noFill/>
          </a:ln>
        </p:spPr>
      </p:pic>
      <p:pic>
        <p:nvPicPr>
          <p:cNvPr id="245" name="Google Shape;245;p16" descr="https://3.bp.blogspot.com/-hyV-ruB9bNU/VUIJZfAYrVI/AAAAAAAAtTY/n6jbdtKLX8Y/s800/animal_hebi_cobra.png"/>
          <p:cNvPicPr preferRelativeResize="0"/>
          <p:nvPr/>
        </p:nvPicPr>
        <p:blipFill rotWithShape="1">
          <a:blip r:embed="rId4">
            <a:alphaModFix/>
          </a:blip>
          <a:srcRect/>
          <a:stretch/>
        </p:blipFill>
        <p:spPr>
          <a:xfrm>
            <a:off x="4426088" y="5233403"/>
            <a:ext cx="1260687" cy="1262512"/>
          </a:xfrm>
          <a:prstGeom prst="rect">
            <a:avLst/>
          </a:prstGeom>
          <a:noFill/>
          <a:ln>
            <a:noFill/>
          </a:ln>
        </p:spPr>
      </p:pic>
      <p:pic>
        <p:nvPicPr>
          <p:cNvPr id="246" name="Google Shape;246;p16" descr="https://3.bp.blogspot.com/-3mkA61694Aw/Udy6T_WBNjI/AAAAAAAAWCo/hCuErHvYn1k/s800/animal_flamingo.png"/>
          <p:cNvPicPr preferRelativeResize="0"/>
          <p:nvPr/>
        </p:nvPicPr>
        <p:blipFill rotWithShape="1">
          <a:blip r:embed="rId5">
            <a:alphaModFix/>
          </a:blip>
          <a:srcRect/>
          <a:stretch/>
        </p:blipFill>
        <p:spPr>
          <a:xfrm>
            <a:off x="7580529" y="5107736"/>
            <a:ext cx="1126920" cy="1388179"/>
          </a:xfrm>
          <a:prstGeom prst="rect">
            <a:avLst/>
          </a:prstGeom>
          <a:noFill/>
          <a:ln>
            <a:noFill/>
          </a:ln>
        </p:spPr>
      </p:pic>
      <p:pic>
        <p:nvPicPr>
          <p:cNvPr id="247" name="Google Shape;247;p16" descr="https://1.bp.blogspot.com/-foMnNs1_siY/XQjuCppFRNI/AAAAAAABTO4/o14dsTntWTIEWAArpS2EEOzOqL1OEqUlwCLcBGAs/s800/fish_yellow_perch.png"/>
          <p:cNvPicPr preferRelativeResize="0"/>
          <p:nvPr/>
        </p:nvPicPr>
        <p:blipFill rotWithShape="1">
          <a:blip r:embed="rId6">
            <a:alphaModFix/>
          </a:blip>
          <a:srcRect/>
          <a:stretch/>
        </p:blipFill>
        <p:spPr>
          <a:xfrm>
            <a:off x="10095737" y="5160765"/>
            <a:ext cx="1681316" cy="1227361"/>
          </a:xfrm>
          <a:prstGeom prst="rect">
            <a:avLst/>
          </a:prstGeom>
          <a:noFill/>
          <a:ln>
            <a:noFill/>
          </a:ln>
        </p:spPr>
      </p:pic>
      <p:sp>
        <p:nvSpPr>
          <p:cNvPr id="248" name="Google Shape;248;p16"/>
          <p:cNvSpPr txBox="1">
            <a:spLocks noGrp="1"/>
          </p:cNvSpPr>
          <p:nvPr>
            <p:ph type="title"/>
          </p:nvPr>
        </p:nvSpPr>
        <p:spPr>
          <a:xfrm>
            <a:off x="0" y="0"/>
            <a:ext cx="12192000" cy="1032387"/>
          </a:xfrm>
          <a:prstGeom prst="rect">
            <a:avLst/>
          </a:prstGeom>
          <a:solidFill>
            <a:srgbClr val="D8E2F3"/>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Match each yoga pose with the right animal. Show your finger # to the camera. </a:t>
            </a:r>
            <a:endParaRPr sz="3200"/>
          </a:p>
        </p:txBody>
      </p:sp>
      <p:sp>
        <p:nvSpPr>
          <p:cNvPr id="249" name="Google Shape;249;p16"/>
          <p:cNvSpPr/>
          <p:nvPr/>
        </p:nvSpPr>
        <p:spPr>
          <a:xfrm>
            <a:off x="527191" y="4719383"/>
            <a:ext cx="585343" cy="54569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1</a:t>
            </a:r>
            <a:endParaRPr sz="3200" b="1" i="0" u="none" strike="noStrike" cap="none">
              <a:solidFill>
                <a:schemeClr val="dk1"/>
              </a:solidFill>
              <a:latin typeface="Calibri"/>
              <a:ea typeface="Calibri"/>
              <a:cs typeface="Calibri"/>
              <a:sym typeface="Calibri"/>
            </a:endParaRPr>
          </a:p>
        </p:txBody>
      </p:sp>
      <p:sp>
        <p:nvSpPr>
          <p:cNvPr id="250" name="Google Shape;250;p16"/>
          <p:cNvSpPr/>
          <p:nvPr/>
        </p:nvSpPr>
        <p:spPr>
          <a:xfrm>
            <a:off x="3551347" y="4724237"/>
            <a:ext cx="555574" cy="51255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2</a:t>
            </a:r>
            <a:endParaRPr sz="3200" b="1" i="0" u="none" strike="noStrike" cap="none">
              <a:solidFill>
                <a:schemeClr val="dk1"/>
              </a:solidFill>
              <a:latin typeface="Calibri"/>
              <a:ea typeface="Calibri"/>
              <a:cs typeface="Calibri"/>
              <a:sym typeface="Calibri"/>
            </a:endParaRPr>
          </a:p>
        </p:txBody>
      </p:sp>
      <p:sp>
        <p:nvSpPr>
          <p:cNvPr id="251" name="Google Shape;251;p16"/>
          <p:cNvSpPr/>
          <p:nvPr/>
        </p:nvSpPr>
        <p:spPr>
          <a:xfrm>
            <a:off x="6642077" y="4688520"/>
            <a:ext cx="588088" cy="53589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3</a:t>
            </a:r>
            <a:endParaRPr sz="3200" b="1" i="0" u="none" strike="noStrike" cap="none">
              <a:solidFill>
                <a:schemeClr val="dk1"/>
              </a:solidFill>
              <a:latin typeface="Calibri"/>
              <a:ea typeface="Calibri"/>
              <a:cs typeface="Calibri"/>
              <a:sym typeface="Calibri"/>
            </a:endParaRPr>
          </a:p>
        </p:txBody>
      </p:sp>
      <p:sp>
        <p:nvSpPr>
          <p:cNvPr id="252" name="Google Shape;252;p16"/>
          <p:cNvSpPr/>
          <p:nvPr/>
        </p:nvSpPr>
        <p:spPr>
          <a:xfrm>
            <a:off x="9241897" y="4688520"/>
            <a:ext cx="523424" cy="53589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4</a:t>
            </a:r>
            <a:endParaRPr sz="3200" b="1" i="0" u="none" strike="noStrike" cap="none">
              <a:solidFill>
                <a:schemeClr val="dk1"/>
              </a:solidFill>
              <a:latin typeface="Calibri"/>
              <a:ea typeface="Calibri"/>
              <a:cs typeface="Calibri"/>
              <a:sym typeface="Calibri"/>
            </a:endParaRPr>
          </a:p>
        </p:txBody>
      </p:sp>
      <p:pic>
        <p:nvPicPr>
          <p:cNvPr id="253" name="Google Shape;253;p16" descr="https://4.bp.blogspot.com/-FMWrfZ9sq0Q/VGLMMH0pWxI/AAAAAAAAo9E/y9o54r1akAM/s800/finger_count02.png"/>
          <p:cNvPicPr preferRelativeResize="0"/>
          <p:nvPr/>
        </p:nvPicPr>
        <p:blipFill rotWithShape="1">
          <a:blip r:embed="rId7">
            <a:alphaModFix/>
          </a:blip>
          <a:srcRect/>
          <a:stretch/>
        </p:blipFill>
        <p:spPr>
          <a:xfrm>
            <a:off x="3539179" y="5444986"/>
            <a:ext cx="644539" cy="818698"/>
          </a:xfrm>
          <a:prstGeom prst="rect">
            <a:avLst/>
          </a:prstGeom>
          <a:noFill/>
          <a:ln>
            <a:noFill/>
          </a:ln>
        </p:spPr>
      </p:pic>
      <p:pic>
        <p:nvPicPr>
          <p:cNvPr id="254" name="Google Shape;254;p16" descr="https://2.bp.blogspot.com/-hn-bHmka1q4/VGLML9ZHEVI/AAAAAAAAo9A/VA18wy7l63k/s800/finger_count01.png"/>
          <p:cNvPicPr preferRelativeResize="0"/>
          <p:nvPr/>
        </p:nvPicPr>
        <p:blipFill rotWithShape="1">
          <a:blip r:embed="rId8">
            <a:alphaModFix/>
          </a:blip>
          <a:srcRect/>
          <a:stretch/>
        </p:blipFill>
        <p:spPr>
          <a:xfrm>
            <a:off x="527191" y="5444986"/>
            <a:ext cx="644539" cy="818698"/>
          </a:xfrm>
          <a:prstGeom prst="rect">
            <a:avLst/>
          </a:prstGeom>
          <a:noFill/>
          <a:ln>
            <a:noFill/>
          </a:ln>
        </p:spPr>
      </p:pic>
      <p:pic>
        <p:nvPicPr>
          <p:cNvPr id="255" name="Google Shape;255;p16" descr="https://2.bp.blogspot.com/-amA6fZCPExg/VGLMMw0j3mI/AAAAAAAAo9M/4LfDISYHsDE/s800/finger_count03.png"/>
          <p:cNvPicPr preferRelativeResize="0"/>
          <p:nvPr/>
        </p:nvPicPr>
        <p:blipFill rotWithShape="1">
          <a:blip r:embed="rId9">
            <a:alphaModFix/>
          </a:blip>
          <a:srcRect/>
          <a:stretch/>
        </p:blipFill>
        <p:spPr>
          <a:xfrm>
            <a:off x="6656641" y="5444986"/>
            <a:ext cx="660792" cy="839343"/>
          </a:xfrm>
          <a:prstGeom prst="rect">
            <a:avLst/>
          </a:prstGeom>
          <a:noFill/>
          <a:ln>
            <a:noFill/>
          </a:ln>
        </p:spPr>
      </p:pic>
      <p:pic>
        <p:nvPicPr>
          <p:cNvPr id="256" name="Google Shape;256;p16" descr="https://2.bp.blogspot.com/-zqsdpeEsExY/VGLMNfYVIeI/AAAAAAAAo9Y/Hr2hfxqhd0I/s800/finger_count04.png"/>
          <p:cNvPicPr preferRelativeResize="0"/>
          <p:nvPr/>
        </p:nvPicPr>
        <p:blipFill rotWithShape="1">
          <a:blip r:embed="rId10">
            <a:alphaModFix/>
          </a:blip>
          <a:srcRect/>
          <a:stretch/>
        </p:blipFill>
        <p:spPr>
          <a:xfrm>
            <a:off x="9241897" y="5444986"/>
            <a:ext cx="554134" cy="703866"/>
          </a:xfrm>
          <a:prstGeom prst="rect">
            <a:avLst/>
          </a:prstGeom>
          <a:noFill/>
          <a:ln>
            <a:noFill/>
          </a:ln>
        </p:spPr>
      </p:pic>
      <p:pic>
        <p:nvPicPr>
          <p:cNvPr id="257" name="Google Shape;257;p16" descr="ヨガのコブラのポーズのイラスト（男性）"/>
          <p:cNvPicPr preferRelativeResize="0"/>
          <p:nvPr/>
        </p:nvPicPr>
        <p:blipFill rotWithShape="1">
          <a:blip r:embed="rId11">
            <a:alphaModFix/>
          </a:blip>
          <a:srcRect/>
          <a:stretch/>
        </p:blipFill>
        <p:spPr>
          <a:xfrm>
            <a:off x="3428957" y="1138751"/>
            <a:ext cx="4515636" cy="3341572"/>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7" descr="https://1.bp.blogspot.com/-WOod5v8Xo34/U0pSz4eZ7xI/AAAAAAAAe9I/PKGE1eDKBHY/s800/bug_syouryou_batta.png"/>
          <p:cNvPicPr preferRelativeResize="0"/>
          <p:nvPr/>
        </p:nvPicPr>
        <p:blipFill rotWithShape="1">
          <a:blip r:embed="rId3">
            <a:alphaModFix/>
          </a:blip>
          <a:srcRect/>
          <a:stretch/>
        </p:blipFill>
        <p:spPr>
          <a:xfrm>
            <a:off x="1164023" y="5067366"/>
            <a:ext cx="1631407" cy="1414160"/>
          </a:xfrm>
          <a:prstGeom prst="rect">
            <a:avLst/>
          </a:prstGeom>
          <a:noFill/>
          <a:ln>
            <a:noFill/>
          </a:ln>
        </p:spPr>
      </p:pic>
      <p:pic>
        <p:nvPicPr>
          <p:cNvPr id="263" name="Google Shape;263;p17" descr="https://3.bp.blogspot.com/-hyV-ruB9bNU/VUIJZfAYrVI/AAAAAAAAtTY/n6jbdtKLX8Y/s800/animal_hebi_cobra.png"/>
          <p:cNvPicPr preferRelativeResize="0"/>
          <p:nvPr/>
        </p:nvPicPr>
        <p:blipFill rotWithShape="1">
          <a:blip r:embed="rId4">
            <a:alphaModFix/>
          </a:blip>
          <a:srcRect/>
          <a:stretch/>
        </p:blipFill>
        <p:spPr>
          <a:xfrm>
            <a:off x="4426088" y="5233403"/>
            <a:ext cx="1260687" cy="1262512"/>
          </a:xfrm>
          <a:prstGeom prst="rect">
            <a:avLst/>
          </a:prstGeom>
          <a:noFill/>
          <a:ln>
            <a:noFill/>
          </a:ln>
        </p:spPr>
      </p:pic>
      <p:pic>
        <p:nvPicPr>
          <p:cNvPr id="264" name="Google Shape;264;p17" descr="https://3.bp.blogspot.com/-3mkA61694Aw/Udy6T_WBNjI/AAAAAAAAWCo/hCuErHvYn1k/s800/animal_flamingo.png"/>
          <p:cNvPicPr preferRelativeResize="0"/>
          <p:nvPr/>
        </p:nvPicPr>
        <p:blipFill rotWithShape="1">
          <a:blip r:embed="rId5">
            <a:alphaModFix/>
          </a:blip>
          <a:srcRect/>
          <a:stretch/>
        </p:blipFill>
        <p:spPr>
          <a:xfrm>
            <a:off x="7580529" y="5107736"/>
            <a:ext cx="1126920" cy="1388179"/>
          </a:xfrm>
          <a:prstGeom prst="rect">
            <a:avLst/>
          </a:prstGeom>
          <a:noFill/>
          <a:ln>
            <a:noFill/>
          </a:ln>
        </p:spPr>
      </p:pic>
      <p:pic>
        <p:nvPicPr>
          <p:cNvPr id="265" name="Google Shape;265;p17" descr="https://1.bp.blogspot.com/-foMnNs1_siY/XQjuCppFRNI/AAAAAAABTO4/o14dsTntWTIEWAArpS2EEOzOqL1OEqUlwCLcBGAs/s800/fish_yellow_perch.png"/>
          <p:cNvPicPr preferRelativeResize="0"/>
          <p:nvPr/>
        </p:nvPicPr>
        <p:blipFill rotWithShape="1">
          <a:blip r:embed="rId6">
            <a:alphaModFix/>
          </a:blip>
          <a:srcRect/>
          <a:stretch/>
        </p:blipFill>
        <p:spPr>
          <a:xfrm>
            <a:off x="10095737" y="5160765"/>
            <a:ext cx="1681316" cy="1227361"/>
          </a:xfrm>
          <a:prstGeom prst="rect">
            <a:avLst/>
          </a:prstGeom>
          <a:noFill/>
          <a:ln>
            <a:noFill/>
          </a:ln>
        </p:spPr>
      </p:pic>
      <p:sp>
        <p:nvSpPr>
          <p:cNvPr id="266" name="Google Shape;266;p17"/>
          <p:cNvSpPr txBox="1">
            <a:spLocks noGrp="1"/>
          </p:cNvSpPr>
          <p:nvPr>
            <p:ph type="title"/>
          </p:nvPr>
        </p:nvSpPr>
        <p:spPr>
          <a:xfrm>
            <a:off x="0" y="0"/>
            <a:ext cx="12192000" cy="1032387"/>
          </a:xfrm>
          <a:prstGeom prst="rect">
            <a:avLst/>
          </a:prstGeom>
          <a:solidFill>
            <a:srgbClr val="D8E2F3"/>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Match each yoga pose with the right animal. Show your finger # to the camera. </a:t>
            </a:r>
            <a:endParaRPr sz="3200"/>
          </a:p>
        </p:txBody>
      </p:sp>
      <p:sp>
        <p:nvSpPr>
          <p:cNvPr id="267" name="Google Shape;267;p17"/>
          <p:cNvSpPr/>
          <p:nvPr/>
        </p:nvSpPr>
        <p:spPr>
          <a:xfrm>
            <a:off x="527191" y="4719383"/>
            <a:ext cx="585343" cy="54569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1</a:t>
            </a:r>
            <a:endParaRPr sz="3200" b="1" i="0" u="none" strike="noStrike" cap="none">
              <a:solidFill>
                <a:schemeClr val="dk1"/>
              </a:solidFill>
              <a:latin typeface="Calibri"/>
              <a:ea typeface="Calibri"/>
              <a:cs typeface="Calibri"/>
              <a:sym typeface="Calibri"/>
            </a:endParaRPr>
          </a:p>
        </p:txBody>
      </p:sp>
      <p:sp>
        <p:nvSpPr>
          <p:cNvPr id="268" name="Google Shape;268;p17"/>
          <p:cNvSpPr/>
          <p:nvPr/>
        </p:nvSpPr>
        <p:spPr>
          <a:xfrm>
            <a:off x="3551347" y="4724237"/>
            <a:ext cx="555574" cy="51255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2</a:t>
            </a:r>
            <a:endParaRPr sz="3200" b="1" i="0" u="none" strike="noStrike" cap="none">
              <a:solidFill>
                <a:schemeClr val="dk1"/>
              </a:solidFill>
              <a:latin typeface="Calibri"/>
              <a:ea typeface="Calibri"/>
              <a:cs typeface="Calibri"/>
              <a:sym typeface="Calibri"/>
            </a:endParaRPr>
          </a:p>
        </p:txBody>
      </p:sp>
      <p:sp>
        <p:nvSpPr>
          <p:cNvPr id="269" name="Google Shape;269;p17"/>
          <p:cNvSpPr/>
          <p:nvPr/>
        </p:nvSpPr>
        <p:spPr>
          <a:xfrm>
            <a:off x="6642077" y="4688520"/>
            <a:ext cx="588088" cy="53589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3</a:t>
            </a:r>
            <a:endParaRPr sz="3200" b="1" i="0" u="none" strike="noStrike" cap="none">
              <a:solidFill>
                <a:schemeClr val="dk1"/>
              </a:solidFill>
              <a:latin typeface="Calibri"/>
              <a:ea typeface="Calibri"/>
              <a:cs typeface="Calibri"/>
              <a:sym typeface="Calibri"/>
            </a:endParaRPr>
          </a:p>
        </p:txBody>
      </p:sp>
      <p:sp>
        <p:nvSpPr>
          <p:cNvPr id="270" name="Google Shape;270;p17"/>
          <p:cNvSpPr/>
          <p:nvPr/>
        </p:nvSpPr>
        <p:spPr>
          <a:xfrm>
            <a:off x="9241897" y="4688520"/>
            <a:ext cx="523424" cy="53589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4</a:t>
            </a:r>
            <a:endParaRPr sz="3200" b="1" i="0" u="none" strike="noStrike" cap="none">
              <a:solidFill>
                <a:schemeClr val="dk1"/>
              </a:solidFill>
              <a:latin typeface="Calibri"/>
              <a:ea typeface="Calibri"/>
              <a:cs typeface="Calibri"/>
              <a:sym typeface="Calibri"/>
            </a:endParaRPr>
          </a:p>
        </p:txBody>
      </p:sp>
      <p:pic>
        <p:nvPicPr>
          <p:cNvPr id="271" name="Google Shape;271;p17" descr="https://4.bp.blogspot.com/-FMWrfZ9sq0Q/VGLMMH0pWxI/AAAAAAAAo9E/y9o54r1akAM/s800/finger_count02.png"/>
          <p:cNvPicPr preferRelativeResize="0"/>
          <p:nvPr/>
        </p:nvPicPr>
        <p:blipFill rotWithShape="1">
          <a:blip r:embed="rId7">
            <a:alphaModFix/>
          </a:blip>
          <a:srcRect/>
          <a:stretch/>
        </p:blipFill>
        <p:spPr>
          <a:xfrm>
            <a:off x="3539179" y="5444986"/>
            <a:ext cx="644539" cy="818698"/>
          </a:xfrm>
          <a:prstGeom prst="rect">
            <a:avLst/>
          </a:prstGeom>
          <a:noFill/>
          <a:ln>
            <a:noFill/>
          </a:ln>
        </p:spPr>
      </p:pic>
      <p:pic>
        <p:nvPicPr>
          <p:cNvPr id="272" name="Google Shape;272;p17" descr="https://2.bp.blogspot.com/-hn-bHmka1q4/VGLML9ZHEVI/AAAAAAAAo9A/VA18wy7l63k/s800/finger_count01.png"/>
          <p:cNvPicPr preferRelativeResize="0"/>
          <p:nvPr/>
        </p:nvPicPr>
        <p:blipFill rotWithShape="1">
          <a:blip r:embed="rId8">
            <a:alphaModFix/>
          </a:blip>
          <a:srcRect/>
          <a:stretch/>
        </p:blipFill>
        <p:spPr>
          <a:xfrm>
            <a:off x="527191" y="5444986"/>
            <a:ext cx="644539" cy="818698"/>
          </a:xfrm>
          <a:prstGeom prst="rect">
            <a:avLst/>
          </a:prstGeom>
          <a:noFill/>
          <a:ln>
            <a:noFill/>
          </a:ln>
        </p:spPr>
      </p:pic>
      <p:pic>
        <p:nvPicPr>
          <p:cNvPr id="273" name="Google Shape;273;p17" descr="https://2.bp.blogspot.com/-amA6fZCPExg/VGLMMw0j3mI/AAAAAAAAo9M/4LfDISYHsDE/s800/finger_count03.png"/>
          <p:cNvPicPr preferRelativeResize="0"/>
          <p:nvPr/>
        </p:nvPicPr>
        <p:blipFill rotWithShape="1">
          <a:blip r:embed="rId9">
            <a:alphaModFix/>
          </a:blip>
          <a:srcRect/>
          <a:stretch/>
        </p:blipFill>
        <p:spPr>
          <a:xfrm>
            <a:off x="6656641" y="5444986"/>
            <a:ext cx="660792" cy="839343"/>
          </a:xfrm>
          <a:prstGeom prst="rect">
            <a:avLst/>
          </a:prstGeom>
          <a:noFill/>
          <a:ln>
            <a:noFill/>
          </a:ln>
        </p:spPr>
      </p:pic>
      <p:pic>
        <p:nvPicPr>
          <p:cNvPr id="274" name="Google Shape;274;p17" descr="https://2.bp.blogspot.com/-zqsdpeEsExY/VGLMNfYVIeI/AAAAAAAAo9Y/Hr2hfxqhd0I/s800/finger_count04.png"/>
          <p:cNvPicPr preferRelativeResize="0"/>
          <p:nvPr/>
        </p:nvPicPr>
        <p:blipFill rotWithShape="1">
          <a:blip r:embed="rId10">
            <a:alphaModFix/>
          </a:blip>
          <a:srcRect/>
          <a:stretch/>
        </p:blipFill>
        <p:spPr>
          <a:xfrm>
            <a:off x="9241897" y="5444986"/>
            <a:ext cx="554134" cy="703866"/>
          </a:xfrm>
          <a:prstGeom prst="rect">
            <a:avLst/>
          </a:prstGeom>
          <a:noFill/>
          <a:ln>
            <a:noFill/>
          </a:ln>
        </p:spPr>
      </p:pic>
      <p:pic>
        <p:nvPicPr>
          <p:cNvPr id="275" name="Google Shape;275;p17" descr="https://3.bp.blogspot.com/-2PzsIrSKkKs/VsGsYRCXLmI/AAAAAAAA4AU/uKveZCsa-9Y/s800/yoga_sakana_man.png"/>
          <p:cNvPicPr preferRelativeResize="0"/>
          <p:nvPr/>
        </p:nvPicPr>
        <p:blipFill rotWithShape="1">
          <a:blip r:embed="rId11">
            <a:alphaModFix/>
          </a:blip>
          <a:srcRect/>
          <a:stretch/>
        </p:blipFill>
        <p:spPr>
          <a:xfrm>
            <a:off x="3008381" y="793970"/>
            <a:ext cx="5699068" cy="3447936"/>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8"/>
          <p:cNvSpPr txBox="1">
            <a:spLocks noGrp="1"/>
          </p:cNvSpPr>
          <p:nvPr>
            <p:ph type="title"/>
          </p:nvPr>
        </p:nvSpPr>
        <p:spPr>
          <a:xfrm>
            <a:off x="0" y="0"/>
            <a:ext cx="12192000" cy="1325563"/>
          </a:xfrm>
          <a:prstGeom prst="rect">
            <a:avLst/>
          </a:prstGeom>
          <a:solidFill>
            <a:schemeClr val="accent1">
              <a:lumMod val="20000"/>
              <a:lumOff val="80000"/>
            </a:schemeClr>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Try yoga with Sensei! </a:t>
            </a:r>
            <a:br>
              <a:rPr lang="en-US" dirty="0"/>
            </a:br>
            <a:r>
              <a:rPr lang="en-US" dirty="0"/>
              <a:t>Yoga mat/towel </a:t>
            </a:r>
            <a:r>
              <a:rPr lang="en-US" dirty="0" err="1">
                <a:latin typeface="MS Gothic"/>
                <a:ea typeface="MS Gothic"/>
                <a:cs typeface="MS Gothic"/>
                <a:sym typeface="MS Gothic"/>
              </a:rPr>
              <a:t>はありますか</a:t>
            </a:r>
            <a:r>
              <a:rPr lang="en-US" dirty="0">
                <a:latin typeface="MS Gothic"/>
                <a:ea typeface="MS Gothic"/>
                <a:cs typeface="MS Gothic"/>
                <a:sym typeface="MS Gothic"/>
              </a:rPr>
              <a:t>？</a:t>
            </a:r>
            <a:endParaRPr dirty="0">
              <a:latin typeface="MS Gothic"/>
              <a:ea typeface="MS Gothic"/>
              <a:cs typeface="MS Gothic"/>
              <a:sym typeface="MS Gothic"/>
            </a:endParaRPr>
          </a:p>
        </p:txBody>
      </p:sp>
      <p:pic>
        <p:nvPicPr>
          <p:cNvPr id="281" name="Google Shape;281;p18" descr="https://1.bp.blogspot.com/-qrr6FEy1OAw/VOsKDYyVHlI/AAAAAAAArxM/-eENVe984RA/s800/yoga_mat.png"/>
          <p:cNvPicPr preferRelativeResize="0"/>
          <p:nvPr/>
        </p:nvPicPr>
        <p:blipFill rotWithShape="1">
          <a:blip r:embed="rId3">
            <a:alphaModFix/>
          </a:blip>
          <a:srcRect/>
          <a:stretch/>
        </p:blipFill>
        <p:spPr>
          <a:xfrm>
            <a:off x="830210" y="2077387"/>
            <a:ext cx="4834436" cy="4193874"/>
          </a:xfrm>
          <a:prstGeom prst="rect">
            <a:avLst/>
          </a:prstGeom>
          <a:noFill/>
          <a:ln>
            <a:noFill/>
          </a:ln>
        </p:spPr>
      </p:pic>
      <p:pic>
        <p:nvPicPr>
          <p:cNvPr id="282" name="Google Shape;282;p18" descr="https://3.bp.blogspot.com/-QyV_-RFymwA/VbnQ2NcfoYI/AAAAAAAAwHg/rgMLjyWFfTw/s800/pool_bath_towel.png"/>
          <p:cNvPicPr preferRelativeResize="0"/>
          <p:nvPr/>
        </p:nvPicPr>
        <p:blipFill rotWithShape="1">
          <a:blip r:embed="rId4">
            <a:alphaModFix/>
          </a:blip>
          <a:srcRect/>
          <a:stretch/>
        </p:blipFill>
        <p:spPr>
          <a:xfrm>
            <a:off x="6595311" y="2015076"/>
            <a:ext cx="4318495" cy="431849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Meditation </a:t>
            </a:r>
            <a:endParaRPr/>
          </a:p>
        </p:txBody>
      </p:sp>
      <p:pic>
        <p:nvPicPr>
          <p:cNvPr id="288" name="Google Shape;288;p19" descr="https://1.bp.blogspot.com/-JChbZFCkYaE/VsGsYbfGffI/AAAAAAAA4AY/yftnUwpVMiM/s800/yoga_meisou_man.png"/>
          <p:cNvPicPr preferRelativeResize="0"/>
          <p:nvPr/>
        </p:nvPicPr>
        <p:blipFill rotWithShape="1">
          <a:blip r:embed="rId3">
            <a:alphaModFix/>
          </a:blip>
          <a:srcRect/>
          <a:stretch/>
        </p:blipFill>
        <p:spPr>
          <a:xfrm>
            <a:off x="1597757" y="1027906"/>
            <a:ext cx="5864928" cy="5864928"/>
          </a:xfrm>
          <a:prstGeom prst="rect">
            <a:avLst/>
          </a:prstGeom>
          <a:noFill/>
          <a:ln>
            <a:noFill/>
          </a:ln>
        </p:spPr>
      </p:pic>
      <p:sp>
        <p:nvSpPr>
          <p:cNvPr id="289" name="Google Shape;289;p19"/>
          <p:cNvSpPr/>
          <p:nvPr/>
        </p:nvSpPr>
        <p:spPr>
          <a:xfrm>
            <a:off x="6139543" y="1027906"/>
            <a:ext cx="6052457" cy="1790245"/>
          </a:xfrm>
          <a:prstGeom prst="wedgeRoundRectCallout">
            <a:avLst>
              <a:gd name="adj1" fmla="val -55725"/>
              <a:gd name="adj2" fmla="val 43553"/>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dk1"/>
                </a:solidFill>
                <a:latin typeface="MS Gothic" panose="020B0609070205080204" pitchFamily="49" charset="-128"/>
                <a:ea typeface="MS Gothic" panose="020B0609070205080204" pitchFamily="49" charset="-128"/>
                <a:cs typeface="Calibri"/>
                <a:sym typeface="Calibri"/>
              </a:rPr>
              <a:t>①</a:t>
            </a:r>
            <a:r>
              <a:rPr lang="en-US" sz="36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はなから</a:t>
            </a:r>
            <a:r>
              <a:rPr lang="en-US" sz="36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 </a:t>
            </a:r>
            <a:r>
              <a:rPr lang="ja-JP" altLang="en-US" sz="3600" dirty="0" smtClean="0">
                <a:solidFill>
                  <a:schemeClr val="dk1"/>
                </a:solidFill>
                <a:latin typeface="MS Gothic" panose="020B0609070205080204" pitchFamily="49" charset="-128"/>
                <a:ea typeface="MS Gothic" panose="020B0609070205080204" pitchFamily="49" charset="-128"/>
                <a:cs typeface="Calibri"/>
                <a:sym typeface="Calibri"/>
              </a:rPr>
              <a:t>いきを </a:t>
            </a:r>
            <a:r>
              <a:rPr lang="en-US" sz="36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すって</a:t>
            </a:r>
            <a:endParaRPr sz="36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ctr" rtl="0">
              <a:spcBef>
                <a:spcPts val="0"/>
              </a:spcBef>
              <a:spcAft>
                <a:spcPts val="0"/>
              </a:spcAft>
              <a:buNone/>
            </a:pPr>
            <a:r>
              <a:rPr lang="en-US" sz="3200" dirty="0" smtClean="0">
                <a:solidFill>
                  <a:schemeClr val="accent5"/>
                </a:solidFill>
                <a:latin typeface="Calibri"/>
                <a:ea typeface="Calibri"/>
                <a:cs typeface="Calibri"/>
                <a:sym typeface="Calibri"/>
              </a:rPr>
              <a:t> </a:t>
            </a:r>
            <a:r>
              <a:rPr lang="en-US" sz="3200" dirty="0" err="1" smtClean="0">
                <a:solidFill>
                  <a:schemeClr val="accent5"/>
                </a:solidFill>
                <a:latin typeface="Calibri"/>
                <a:ea typeface="Calibri"/>
                <a:cs typeface="Calibri"/>
                <a:sym typeface="Calibri"/>
              </a:rPr>
              <a:t>h</a:t>
            </a:r>
            <a:r>
              <a:rPr lang="en-US" sz="3200" b="0" i="0" u="none" strike="noStrike" cap="none" dirty="0" err="1" smtClean="0">
                <a:solidFill>
                  <a:schemeClr val="accent5"/>
                </a:solidFill>
                <a:latin typeface="Calibri"/>
                <a:ea typeface="Calibri"/>
                <a:cs typeface="Calibri"/>
                <a:sym typeface="Calibri"/>
              </a:rPr>
              <a:t>anakara</a:t>
            </a:r>
            <a:r>
              <a:rPr lang="en-US" sz="3200" dirty="0">
                <a:solidFill>
                  <a:schemeClr val="accent5"/>
                </a:solidFill>
                <a:latin typeface="Calibri"/>
                <a:ea typeface="Calibri"/>
                <a:cs typeface="Calibri"/>
                <a:sym typeface="Calibri"/>
              </a:rPr>
              <a:t> </a:t>
            </a:r>
            <a:r>
              <a:rPr lang="en-US" sz="3200" dirty="0" smtClean="0">
                <a:solidFill>
                  <a:schemeClr val="accent5"/>
                </a:solidFill>
                <a:latin typeface="Calibri"/>
                <a:ea typeface="Calibri"/>
                <a:cs typeface="Calibri"/>
                <a:sym typeface="Calibri"/>
              </a:rPr>
              <a:t>   </a:t>
            </a:r>
            <a:r>
              <a:rPr lang="en-US" sz="3200" dirty="0" err="1" smtClean="0">
                <a:solidFill>
                  <a:schemeClr val="accent5"/>
                </a:solidFill>
                <a:latin typeface="Calibri"/>
                <a:ea typeface="Calibri"/>
                <a:cs typeface="Calibri"/>
                <a:sym typeface="Calibri"/>
              </a:rPr>
              <a:t>i</a:t>
            </a:r>
            <a:r>
              <a:rPr lang="en-US" sz="3200" b="0" i="0" u="none" strike="noStrike" cap="none" dirty="0" err="1" smtClean="0">
                <a:solidFill>
                  <a:schemeClr val="accent5"/>
                </a:solidFill>
                <a:latin typeface="Calibri"/>
                <a:ea typeface="Calibri"/>
                <a:cs typeface="Calibri"/>
                <a:sym typeface="Calibri"/>
              </a:rPr>
              <a:t>kio</a:t>
            </a:r>
            <a:r>
              <a:rPr lang="en-US" sz="3200" dirty="0">
                <a:solidFill>
                  <a:schemeClr val="accent5"/>
                </a:solidFill>
                <a:latin typeface="Calibri"/>
                <a:ea typeface="Calibri"/>
                <a:cs typeface="Calibri"/>
                <a:sym typeface="Calibri"/>
              </a:rPr>
              <a:t> </a:t>
            </a:r>
            <a:r>
              <a:rPr lang="en-US" sz="3200" dirty="0" smtClean="0">
                <a:solidFill>
                  <a:schemeClr val="accent5"/>
                </a:solidFill>
                <a:latin typeface="Calibri"/>
                <a:ea typeface="Calibri"/>
                <a:cs typeface="Calibri"/>
                <a:sym typeface="Calibri"/>
              </a:rPr>
              <a:t>   </a:t>
            </a:r>
            <a:r>
              <a:rPr lang="en-US" sz="3200" b="0" i="0" u="none" strike="noStrike" cap="none" dirty="0" smtClean="0">
                <a:solidFill>
                  <a:schemeClr val="accent5"/>
                </a:solidFill>
                <a:latin typeface="Calibri"/>
                <a:ea typeface="Calibri"/>
                <a:cs typeface="Calibri"/>
                <a:sym typeface="Calibri"/>
              </a:rPr>
              <a:t>suttee</a:t>
            </a:r>
            <a:endParaRPr sz="3200" dirty="0">
              <a:solidFill>
                <a:schemeClr val="accent5"/>
              </a:solidFill>
            </a:endParaRPr>
          </a:p>
          <a:p>
            <a:pPr marL="0" marR="0" lvl="0" indent="0" algn="ctr" rtl="0">
              <a:spcBef>
                <a:spcPts val="0"/>
              </a:spcBef>
              <a:spcAft>
                <a:spcPts val="0"/>
              </a:spcAft>
              <a:buNone/>
            </a:pPr>
            <a:r>
              <a:rPr lang="en-US" sz="2400" b="0" i="0" u="none" strike="noStrike" cap="none" dirty="0">
                <a:solidFill>
                  <a:srgbClr val="002060"/>
                </a:solidFill>
                <a:latin typeface="Calibri"/>
                <a:ea typeface="Calibri"/>
                <a:cs typeface="Calibri"/>
                <a:sym typeface="Calibri"/>
              </a:rPr>
              <a:t>Breathe in from the nose</a:t>
            </a:r>
            <a:endParaRPr sz="1800" dirty="0">
              <a:solidFill>
                <a:srgbClr val="002060"/>
              </a:solidFill>
            </a:endParaRPr>
          </a:p>
        </p:txBody>
      </p:sp>
      <p:sp>
        <p:nvSpPr>
          <p:cNvPr id="290" name="Google Shape;290;p19"/>
          <p:cNvSpPr/>
          <p:nvPr/>
        </p:nvSpPr>
        <p:spPr>
          <a:xfrm>
            <a:off x="6515628" y="3534958"/>
            <a:ext cx="4173792" cy="1513605"/>
          </a:xfrm>
          <a:prstGeom prst="wedgeRoundRectCallout">
            <a:avLst>
              <a:gd name="adj1" fmla="val -62202"/>
              <a:gd name="adj2" fmla="val 10718"/>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6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②</a:t>
            </a:r>
            <a:r>
              <a:rPr lang="en-US" sz="36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はいて</a:t>
            </a:r>
            <a:endParaRPr sz="36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ctr" rtl="0">
              <a:spcBef>
                <a:spcPts val="0"/>
              </a:spcBef>
              <a:spcAft>
                <a:spcPts val="0"/>
              </a:spcAft>
              <a:buNone/>
            </a:pPr>
            <a:r>
              <a:rPr lang="en-US" sz="3200" dirty="0" smtClean="0">
                <a:solidFill>
                  <a:schemeClr val="accent5"/>
                </a:solidFill>
                <a:latin typeface="Calibri"/>
                <a:ea typeface="Calibri"/>
                <a:cs typeface="Calibri"/>
                <a:sym typeface="Calibri"/>
              </a:rPr>
              <a:t> </a:t>
            </a:r>
            <a:r>
              <a:rPr lang="en-US" sz="3200" dirty="0" err="1" smtClean="0">
                <a:solidFill>
                  <a:schemeClr val="accent5"/>
                </a:solidFill>
                <a:latin typeface="Calibri"/>
                <a:ea typeface="Calibri"/>
                <a:cs typeface="Calibri"/>
                <a:sym typeface="Calibri"/>
              </a:rPr>
              <a:t>h</a:t>
            </a:r>
            <a:r>
              <a:rPr lang="en-US" sz="3200" b="0" i="0" u="none" strike="noStrike" cap="none" dirty="0" err="1" smtClean="0">
                <a:solidFill>
                  <a:schemeClr val="accent5"/>
                </a:solidFill>
                <a:latin typeface="Calibri"/>
                <a:ea typeface="Calibri"/>
                <a:cs typeface="Calibri"/>
                <a:sym typeface="Calibri"/>
              </a:rPr>
              <a:t>aite</a:t>
            </a:r>
            <a:endParaRPr lang="en-US" sz="3200" b="0" i="0" u="none" strike="noStrike" cap="none" dirty="0" smtClean="0">
              <a:solidFill>
                <a:schemeClr val="accent5"/>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dirty="0" smtClean="0">
                <a:solidFill>
                  <a:srgbClr val="002060"/>
                </a:solidFill>
                <a:latin typeface="Calibri"/>
                <a:ea typeface="Calibri"/>
                <a:cs typeface="Calibri"/>
                <a:sym typeface="Calibri"/>
              </a:rPr>
              <a:t>Breathe out (from the nose)</a:t>
            </a:r>
            <a:endParaRPr sz="18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0" y="0"/>
            <a:ext cx="12192000" cy="819150"/>
          </a:xfrm>
          <a:prstGeom prst="rect">
            <a:avLst/>
          </a:prstGeom>
          <a:solidFill>
            <a:srgbClr val="CCFFFF"/>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59"/>
              <a:buFont typeface="Calibri"/>
              <a:buNone/>
            </a:pPr>
            <a:r>
              <a:rPr lang="en-US" dirty="0"/>
              <a:t>Schedule</a:t>
            </a:r>
            <a:endParaRPr dirty="0"/>
          </a:p>
        </p:txBody>
      </p:sp>
      <p:sp>
        <p:nvSpPr>
          <p:cNvPr id="91" name="Google Shape;91;p2"/>
          <p:cNvSpPr txBox="1">
            <a:spLocks noGrp="1"/>
          </p:cNvSpPr>
          <p:nvPr>
            <p:ph type="body" idx="1"/>
          </p:nvPr>
        </p:nvSpPr>
        <p:spPr>
          <a:xfrm>
            <a:off x="838200" y="995680"/>
            <a:ext cx="10515600" cy="5181283"/>
          </a:xfrm>
          <a:prstGeom prst="rect">
            <a:avLst/>
          </a:prstGeom>
          <a:noFill/>
          <a:ln>
            <a:noFill/>
          </a:ln>
        </p:spPr>
        <p:txBody>
          <a:bodyPr spcFirstLastPara="1" wrap="square" lIns="91425" tIns="45700" rIns="91425" bIns="45700" anchor="t" anchorCtr="0">
            <a:normAutofit/>
          </a:bodyPr>
          <a:lstStyle/>
          <a:p>
            <a:pPr marL="514350" lvl="0" indent="-514350" algn="l" rtl="0">
              <a:lnSpc>
                <a:spcPct val="150000"/>
              </a:lnSpc>
              <a:spcBef>
                <a:spcPts val="1000"/>
              </a:spcBef>
              <a:spcAft>
                <a:spcPts val="0"/>
              </a:spcAft>
              <a:buClr>
                <a:schemeClr val="dk1"/>
              </a:buClr>
              <a:buSzPts val="2800"/>
              <a:buFont typeface="Calibri"/>
              <a:buAutoNum type="arabicPeriod"/>
            </a:pPr>
            <a:r>
              <a:rPr lang="en-US" sz="4000" dirty="0" smtClean="0">
                <a:latin typeface="Calibri" panose="020F0502020204030204" pitchFamily="34" charset="0"/>
                <a:ea typeface="MS Gothic"/>
                <a:cs typeface="Calibri" panose="020F0502020204030204" pitchFamily="34" charset="0"/>
                <a:sym typeface="MS Gothic"/>
              </a:rPr>
              <a:t>Vocabulary Check  </a:t>
            </a:r>
          </a:p>
          <a:p>
            <a:pPr marL="514350" lvl="0" indent="-514350" algn="l" rtl="0">
              <a:lnSpc>
                <a:spcPct val="150000"/>
              </a:lnSpc>
              <a:spcBef>
                <a:spcPts val="1000"/>
              </a:spcBef>
              <a:spcAft>
                <a:spcPts val="0"/>
              </a:spcAft>
              <a:buClr>
                <a:schemeClr val="dk1"/>
              </a:buClr>
              <a:buSzPts val="2800"/>
              <a:buFont typeface="Calibri"/>
              <a:buAutoNum type="arabicPeriod"/>
            </a:pPr>
            <a:r>
              <a:rPr lang="en-US" sz="4000" dirty="0" smtClean="0">
                <a:latin typeface="Calibri" panose="020F0502020204030204" pitchFamily="34" charset="0"/>
                <a:ea typeface="MS Gothic"/>
                <a:cs typeface="Calibri" panose="020F0502020204030204" pitchFamily="34" charset="0"/>
                <a:sym typeface="MS Gothic"/>
              </a:rPr>
              <a:t>Matching Game </a:t>
            </a:r>
          </a:p>
          <a:p>
            <a:pPr marL="514350" lvl="0" indent="-514350" algn="l" rtl="0">
              <a:lnSpc>
                <a:spcPct val="150000"/>
              </a:lnSpc>
              <a:spcBef>
                <a:spcPts val="1000"/>
              </a:spcBef>
              <a:spcAft>
                <a:spcPts val="0"/>
              </a:spcAft>
              <a:buClr>
                <a:schemeClr val="dk1"/>
              </a:buClr>
              <a:buSzPts val="2800"/>
              <a:buFont typeface="Calibri"/>
              <a:buAutoNum type="arabicPeriod"/>
            </a:pPr>
            <a:r>
              <a:rPr lang="en-US" sz="4000" dirty="0" smtClean="0">
                <a:latin typeface="Calibri" panose="020F0502020204030204" pitchFamily="34" charset="0"/>
                <a:ea typeface="MS Gothic"/>
                <a:cs typeface="Calibri" panose="020F0502020204030204" pitchFamily="34" charset="0"/>
                <a:sym typeface="MS Gothic"/>
              </a:rPr>
              <a:t>Try yoga with Sensei! </a:t>
            </a:r>
          </a:p>
          <a:p>
            <a:pPr marL="514350" lvl="0" indent="-514350" algn="l" rtl="0">
              <a:lnSpc>
                <a:spcPct val="150000"/>
              </a:lnSpc>
              <a:spcBef>
                <a:spcPts val="1000"/>
              </a:spcBef>
              <a:spcAft>
                <a:spcPts val="0"/>
              </a:spcAft>
              <a:buClr>
                <a:schemeClr val="dk1"/>
              </a:buClr>
              <a:buSzPts val="2800"/>
              <a:buFont typeface="Calibri"/>
              <a:buAutoNum type="arabicPeriod"/>
            </a:pPr>
            <a:r>
              <a:rPr lang="en-US" sz="4000" dirty="0" smtClean="0">
                <a:latin typeface="Calibri" panose="020F0502020204030204" pitchFamily="34" charset="0"/>
                <a:ea typeface="MS Gothic"/>
                <a:cs typeface="Calibri" panose="020F0502020204030204" pitchFamily="34" charset="0"/>
                <a:sym typeface="MS Gothic"/>
              </a:rPr>
              <a:t>Let’s become a yoga teacher! </a:t>
            </a:r>
            <a:endParaRPr sz="4000" dirty="0">
              <a:latin typeface="Calibri" panose="020F0502020204030204" pitchFamily="34" charset="0"/>
              <a:ea typeface="MS Gothic"/>
              <a:cs typeface="Calibri" panose="020F0502020204030204" pitchFamily="34" charset="0"/>
              <a:sym typeface="MS Goth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0"/>
          <p:cNvSpPr txBox="1">
            <a:spLocks noGrp="1"/>
          </p:cNvSpPr>
          <p:nvPr>
            <p:ph type="title"/>
          </p:nvPr>
        </p:nvSpPr>
        <p:spPr>
          <a:xfrm>
            <a:off x="1645716" y="40479"/>
            <a:ext cx="970808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MS Gothic"/>
              <a:buNone/>
            </a:pPr>
            <a:r>
              <a:rPr lang="en-US" dirty="0" err="1">
                <a:latin typeface="MS Gothic"/>
                <a:ea typeface="MS Gothic"/>
                <a:cs typeface="MS Gothic"/>
                <a:sym typeface="MS Gothic"/>
              </a:rPr>
              <a:t>へび</a:t>
            </a:r>
            <a:r>
              <a:rPr lang="en-US" dirty="0"/>
              <a:t> </a:t>
            </a:r>
            <a:r>
              <a:rPr lang="en-US" dirty="0" err="1">
                <a:solidFill>
                  <a:schemeClr val="accent5"/>
                </a:solidFill>
              </a:rPr>
              <a:t>hebi</a:t>
            </a:r>
            <a:r>
              <a:rPr lang="en-US" dirty="0">
                <a:solidFill>
                  <a:schemeClr val="accent5"/>
                </a:solidFill>
              </a:rPr>
              <a:t> </a:t>
            </a:r>
            <a:endParaRPr dirty="0">
              <a:solidFill>
                <a:schemeClr val="accent5"/>
              </a:solidFill>
            </a:endParaRPr>
          </a:p>
        </p:txBody>
      </p:sp>
      <p:pic>
        <p:nvPicPr>
          <p:cNvPr id="296" name="Google Shape;296;p20" descr="ヨガのコブラのポーズのイラスト（男性）"/>
          <p:cNvPicPr preferRelativeResize="0"/>
          <p:nvPr/>
        </p:nvPicPr>
        <p:blipFill rotWithShape="1">
          <a:blip r:embed="rId3">
            <a:alphaModFix/>
          </a:blip>
          <a:srcRect/>
          <a:stretch/>
        </p:blipFill>
        <p:spPr>
          <a:xfrm>
            <a:off x="832758" y="1825625"/>
            <a:ext cx="5999254" cy="4647178"/>
          </a:xfrm>
          <a:prstGeom prst="rect">
            <a:avLst/>
          </a:prstGeom>
          <a:noFill/>
          <a:ln>
            <a:noFill/>
          </a:ln>
        </p:spPr>
      </p:pic>
      <p:pic>
        <p:nvPicPr>
          <p:cNvPr id="297" name="Google Shape;297;p20" descr="https://3.bp.blogspot.com/-hyV-ruB9bNU/VUIJZfAYrVI/AAAAAAAAtTY/n6jbdtKLX8Y/s800/animal_hebi_cobra.png"/>
          <p:cNvPicPr preferRelativeResize="0"/>
          <p:nvPr/>
        </p:nvPicPr>
        <p:blipFill rotWithShape="1">
          <a:blip r:embed="rId4">
            <a:alphaModFix/>
          </a:blip>
          <a:srcRect/>
          <a:stretch/>
        </p:blipFill>
        <p:spPr>
          <a:xfrm>
            <a:off x="202414" y="103530"/>
            <a:ext cx="1260687" cy="1262512"/>
          </a:xfrm>
          <a:prstGeom prst="rect">
            <a:avLst/>
          </a:prstGeom>
          <a:noFill/>
          <a:ln>
            <a:noFill/>
          </a:ln>
        </p:spPr>
      </p:pic>
      <p:sp>
        <p:nvSpPr>
          <p:cNvPr id="298" name="Google Shape;298;p20"/>
          <p:cNvSpPr/>
          <p:nvPr/>
        </p:nvSpPr>
        <p:spPr>
          <a:xfrm>
            <a:off x="6355481" y="734786"/>
            <a:ext cx="4998318" cy="1779814"/>
          </a:xfrm>
          <a:prstGeom prst="wedgeRoundRectCallout">
            <a:avLst>
              <a:gd name="adj1" fmla="val -61289"/>
              <a:gd name="adj2" fmla="val 59658"/>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600" b="0" i="0" u="none" strike="noStrike" cap="none" dirty="0" smtClean="0">
                <a:solidFill>
                  <a:schemeClr val="dk1"/>
                </a:solidFill>
                <a:latin typeface="Calibri"/>
                <a:ea typeface="Calibri"/>
                <a:cs typeface="Calibri"/>
                <a:sym typeface="Calibri"/>
              </a:rPr>
              <a:t>①</a:t>
            </a:r>
            <a:r>
              <a:rPr lang="en-US" sz="3600" b="0" i="0" u="none" strike="noStrike" cap="none" dirty="0" err="1" smtClean="0">
                <a:solidFill>
                  <a:schemeClr val="dk1"/>
                </a:solidFill>
                <a:latin typeface="Calibri"/>
                <a:ea typeface="Calibri"/>
                <a:cs typeface="Calibri"/>
                <a:sym typeface="Calibri"/>
              </a:rPr>
              <a:t>うつぶせに</a:t>
            </a:r>
            <a:r>
              <a:rPr lang="en-US" sz="3600" b="0" i="0" u="none" strike="noStrike" cap="none" dirty="0" smtClean="0">
                <a:solidFill>
                  <a:schemeClr val="dk1"/>
                </a:solidFill>
                <a:latin typeface="Calibri"/>
                <a:ea typeface="Calibri"/>
                <a:cs typeface="Calibri"/>
                <a:sym typeface="Calibri"/>
              </a:rPr>
              <a:t>　</a:t>
            </a:r>
            <a:r>
              <a:rPr lang="en-US" sz="3600" b="0" i="0" u="none" strike="noStrike" cap="none" dirty="0" err="1" smtClean="0">
                <a:solidFill>
                  <a:schemeClr val="dk1"/>
                </a:solidFill>
                <a:latin typeface="Calibri"/>
                <a:ea typeface="Calibri"/>
                <a:cs typeface="Calibri"/>
                <a:sym typeface="Calibri"/>
              </a:rPr>
              <a:t>ねて</a:t>
            </a:r>
            <a:endParaRPr sz="3600" b="0" i="0" u="none" strike="noStrike" cap="none" dirty="0" smtClean="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b="0" i="0" u="none" strike="noStrike" cap="none" dirty="0" err="1" smtClean="0">
                <a:solidFill>
                  <a:schemeClr val="accent5"/>
                </a:solidFill>
                <a:latin typeface="Calibri"/>
                <a:ea typeface="Calibri"/>
                <a:cs typeface="Calibri"/>
                <a:sym typeface="Calibri"/>
              </a:rPr>
              <a:t>Utsubuseni</a:t>
            </a:r>
            <a:r>
              <a:rPr lang="en-US" sz="3200" b="0" i="0" u="none" strike="noStrike" cap="none" dirty="0" smtClean="0">
                <a:solidFill>
                  <a:schemeClr val="accent5"/>
                </a:solidFill>
                <a:latin typeface="Calibri"/>
                <a:ea typeface="Calibri"/>
                <a:cs typeface="Calibri"/>
                <a:sym typeface="Calibri"/>
              </a:rPr>
              <a:t>   </a:t>
            </a:r>
            <a:r>
              <a:rPr lang="en-US" sz="3200" b="0" i="0" u="none" strike="noStrike" cap="none" dirty="0" err="1" smtClean="0">
                <a:solidFill>
                  <a:schemeClr val="accent5"/>
                </a:solidFill>
                <a:latin typeface="Calibri"/>
                <a:ea typeface="Calibri"/>
                <a:cs typeface="Calibri"/>
                <a:sym typeface="Calibri"/>
              </a:rPr>
              <a:t>nete</a:t>
            </a:r>
            <a:endParaRPr sz="2800" b="0" i="0" u="none" strike="noStrike" cap="none" dirty="0" smtClean="0">
              <a:solidFill>
                <a:schemeClr val="accent5"/>
              </a:solidFill>
              <a:latin typeface="Calibri"/>
              <a:ea typeface="Calibri"/>
              <a:cs typeface="Calibri"/>
              <a:sym typeface="Calibri"/>
            </a:endParaRPr>
          </a:p>
          <a:p>
            <a:pPr marL="0" marR="0" lvl="0" indent="0" algn="ctr" rtl="0">
              <a:spcBef>
                <a:spcPts val="0"/>
              </a:spcBef>
              <a:spcAft>
                <a:spcPts val="0"/>
              </a:spcAft>
              <a:buNone/>
            </a:pPr>
            <a:r>
              <a:rPr lang="en-US" sz="2400" dirty="0" smtClean="0">
                <a:solidFill>
                  <a:schemeClr val="dk1"/>
                </a:solidFill>
                <a:latin typeface="Calibri"/>
                <a:ea typeface="Calibri"/>
                <a:cs typeface="Calibri"/>
                <a:sym typeface="Calibri"/>
              </a:rPr>
              <a:t>Lay </a:t>
            </a:r>
            <a:r>
              <a:rPr lang="en-US" sz="2400" dirty="0">
                <a:solidFill>
                  <a:schemeClr val="dk1"/>
                </a:solidFill>
                <a:latin typeface="Calibri"/>
                <a:ea typeface="Calibri"/>
                <a:cs typeface="Calibri"/>
                <a:sym typeface="Calibri"/>
              </a:rPr>
              <a:t>on your front facing down</a:t>
            </a:r>
            <a:endParaRPr sz="2400" dirty="0"/>
          </a:p>
        </p:txBody>
      </p:sp>
      <p:sp>
        <p:nvSpPr>
          <p:cNvPr id="299" name="Google Shape;299;p20"/>
          <p:cNvSpPr/>
          <p:nvPr/>
        </p:nvSpPr>
        <p:spPr>
          <a:xfrm>
            <a:off x="6355481" y="3063080"/>
            <a:ext cx="5564376" cy="1770177"/>
          </a:xfrm>
          <a:prstGeom prst="wedgeRoundRectCallout">
            <a:avLst>
              <a:gd name="adj1" fmla="val -64662"/>
              <a:gd name="adj2" fmla="val 40082"/>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600" b="0" i="0" u="none" strike="noStrike" cap="none" dirty="0" smtClean="0">
                <a:solidFill>
                  <a:schemeClr val="dk1"/>
                </a:solidFill>
                <a:latin typeface="Calibri"/>
                <a:ea typeface="Calibri"/>
                <a:cs typeface="Calibri"/>
                <a:sym typeface="Calibri"/>
              </a:rPr>
              <a:t>②</a:t>
            </a:r>
            <a:r>
              <a:rPr lang="en-US" sz="3600" b="0" i="0" u="none" strike="noStrike" cap="none" dirty="0" err="1" smtClean="0">
                <a:solidFill>
                  <a:schemeClr val="dk1"/>
                </a:solidFill>
                <a:latin typeface="Calibri"/>
                <a:ea typeface="Calibri"/>
                <a:cs typeface="Calibri"/>
                <a:sym typeface="Calibri"/>
              </a:rPr>
              <a:t>からだ</a:t>
            </a:r>
            <a:r>
              <a:rPr lang="en-US" sz="3600" b="0" i="0" u="none" strike="noStrike" cap="none" dirty="0">
                <a:solidFill>
                  <a:schemeClr val="dk1"/>
                </a:solidFill>
                <a:latin typeface="Calibri"/>
                <a:ea typeface="Calibri"/>
                <a:cs typeface="Calibri"/>
                <a:sym typeface="Calibri"/>
              </a:rPr>
              <a:t>　</a:t>
            </a:r>
            <a:r>
              <a:rPr lang="en-US" sz="3600" b="0" i="0" u="none" strike="noStrike" cap="none" dirty="0" err="1">
                <a:solidFill>
                  <a:schemeClr val="dk1"/>
                </a:solidFill>
                <a:latin typeface="Calibri"/>
                <a:ea typeface="Calibri"/>
                <a:cs typeface="Calibri"/>
                <a:sym typeface="Calibri"/>
              </a:rPr>
              <a:t>そらして</a:t>
            </a:r>
            <a:endParaRPr sz="32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b="0" i="0" u="none" strike="noStrike" cap="none" dirty="0" err="1" smtClean="0">
                <a:solidFill>
                  <a:schemeClr val="accent5"/>
                </a:solidFill>
                <a:latin typeface="Calibri"/>
                <a:ea typeface="Calibri"/>
                <a:cs typeface="Calibri"/>
                <a:sym typeface="Calibri"/>
              </a:rPr>
              <a:t>Karada</a:t>
            </a:r>
            <a:r>
              <a:rPr lang="en-US" sz="3200" b="0" i="0" u="none" strike="noStrike" cap="none" dirty="0" smtClean="0">
                <a:solidFill>
                  <a:schemeClr val="accent5"/>
                </a:solidFill>
                <a:latin typeface="Calibri"/>
                <a:ea typeface="Calibri"/>
                <a:cs typeface="Calibri"/>
                <a:sym typeface="Calibri"/>
              </a:rPr>
              <a:t>     </a:t>
            </a:r>
            <a:r>
              <a:rPr lang="en-US" sz="3200" b="0" i="0" u="none" strike="noStrike" cap="none" dirty="0" err="1" smtClean="0">
                <a:solidFill>
                  <a:schemeClr val="accent5"/>
                </a:solidFill>
                <a:latin typeface="Calibri"/>
                <a:ea typeface="Calibri"/>
                <a:cs typeface="Calibri"/>
                <a:sym typeface="Calibri"/>
              </a:rPr>
              <a:t>sorashite</a:t>
            </a:r>
            <a:endParaRPr sz="3200" b="0" i="0" u="none" strike="noStrike" cap="none" dirty="0">
              <a:solidFill>
                <a:schemeClr val="accent5"/>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dirty="0" smtClean="0">
                <a:solidFill>
                  <a:schemeClr val="dk1"/>
                </a:solidFill>
                <a:latin typeface="Calibri"/>
                <a:ea typeface="Calibri"/>
                <a:cs typeface="Calibri"/>
                <a:sym typeface="Calibri"/>
              </a:rPr>
              <a:t>Raise your back </a:t>
            </a:r>
            <a:endParaRPr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a:spLocks noGrp="1"/>
          </p:cNvSpPr>
          <p:nvPr>
            <p:ph type="title"/>
          </p:nvPr>
        </p:nvSpPr>
        <p:spPr>
          <a:xfrm>
            <a:off x="1445342" y="9984"/>
            <a:ext cx="990845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MS Gothic"/>
              <a:buNone/>
            </a:pPr>
            <a:r>
              <a:rPr lang="en-US" dirty="0" err="1" smtClean="0">
                <a:latin typeface="MS Gothic"/>
                <a:ea typeface="MS Gothic"/>
                <a:cs typeface="MS Gothic"/>
                <a:sym typeface="MS Gothic"/>
              </a:rPr>
              <a:t>ばった</a:t>
            </a:r>
            <a:r>
              <a:rPr lang="ja-JP" altLang="en-US" dirty="0">
                <a:latin typeface="MS Gothic"/>
                <a:ea typeface="MS Gothic"/>
                <a:cs typeface="MS Gothic"/>
                <a:sym typeface="MS Gothic"/>
              </a:rPr>
              <a:t> </a:t>
            </a:r>
            <a:r>
              <a:rPr lang="en-US" dirty="0" err="1" smtClean="0">
                <a:solidFill>
                  <a:schemeClr val="accent5"/>
                </a:solidFill>
              </a:rPr>
              <a:t>batta</a:t>
            </a:r>
            <a:endParaRPr dirty="0">
              <a:solidFill>
                <a:schemeClr val="accent5"/>
              </a:solidFill>
            </a:endParaRPr>
          </a:p>
        </p:txBody>
      </p:sp>
      <p:pic>
        <p:nvPicPr>
          <p:cNvPr id="305" name="Google Shape;305;p21" descr="https://4.bp.blogspot.com/-YJA_P7YCLqI/VsGsXQ3hutI/AAAAAAAA4AE/R_5VoE95unk/s800/yoga_batta_man.png"/>
          <p:cNvPicPr preferRelativeResize="0"/>
          <p:nvPr/>
        </p:nvPicPr>
        <p:blipFill rotWithShape="1">
          <a:blip r:embed="rId3">
            <a:alphaModFix/>
          </a:blip>
          <a:srcRect/>
          <a:stretch/>
        </p:blipFill>
        <p:spPr>
          <a:xfrm>
            <a:off x="2418244" y="2100875"/>
            <a:ext cx="7620000" cy="5181601"/>
          </a:xfrm>
          <a:prstGeom prst="rect">
            <a:avLst/>
          </a:prstGeom>
          <a:noFill/>
          <a:ln>
            <a:noFill/>
          </a:ln>
        </p:spPr>
      </p:pic>
      <p:pic>
        <p:nvPicPr>
          <p:cNvPr id="306" name="Google Shape;306;p21" descr="https://1.bp.blogspot.com/-WOod5v8Xo34/U0pSz4eZ7xI/AAAAAAAAe9I/PKGE1eDKBHY/s800/bug_syouryou_batta.png"/>
          <p:cNvPicPr preferRelativeResize="0"/>
          <p:nvPr/>
        </p:nvPicPr>
        <p:blipFill rotWithShape="1">
          <a:blip r:embed="rId4">
            <a:alphaModFix/>
          </a:blip>
          <a:srcRect/>
          <a:stretch/>
        </p:blipFill>
        <p:spPr>
          <a:xfrm>
            <a:off x="234917" y="87715"/>
            <a:ext cx="1210425" cy="1018633"/>
          </a:xfrm>
          <a:prstGeom prst="rect">
            <a:avLst/>
          </a:prstGeom>
          <a:noFill/>
          <a:ln>
            <a:noFill/>
          </a:ln>
        </p:spPr>
      </p:pic>
      <p:sp>
        <p:nvSpPr>
          <p:cNvPr id="307" name="Google Shape;307;p21"/>
          <p:cNvSpPr/>
          <p:nvPr/>
        </p:nvSpPr>
        <p:spPr>
          <a:xfrm>
            <a:off x="5787372" y="211218"/>
            <a:ext cx="5267070" cy="1684563"/>
          </a:xfrm>
          <a:prstGeom prst="wedgeRoundRectCallout">
            <a:avLst>
              <a:gd name="adj1" fmla="val -59007"/>
              <a:gd name="adj2" fmla="val 40082"/>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6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①</a:t>
            </a:r>
            <a:r>
              <a:rPr lang="en-US" sz="36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うつぶせに</a:t>
            </a:r>
            <a:r>
              <a:rPr lang="en-US" sz="3600" b="0" i="0" u="none" strike="noStrike" cap="none" dirty="0">
                <a:solidFill>
                  <a:schemeClr val="dk1"/>
                </a:solidFill>
                <a:latin typeface="MS Gothic" panose="020B0609070205080204" pitchFamily="49" charset="-128"/>
                <a:ea typeface="MS Gothic" panose="020B0609070205080204" pitchFamily="49" charset="-128"/>
                <a:cs typeface="Calibri"/>
                <a:sym typeface="Calibri"/>
              </a:rPr>
              <a:t>　</a:t>
            </a:r>
            <a:r>
              <a:rPr lang="en-US" sz="3600" b="0" i="0" u="none" strike="noStrike" cap="none" dirty="0" err="1">
                <a:solidFill>
                  <a:schemeClr val="dk1"/>
                </a:solidFill>
                <a:latin typeface="MS Gothic" panose="020B0609070205080204" pitchFamily="49" charset="-128"/>
                <a:ea typeface="MS Gothic" panose="020B0609070205080204" pitchFamily="49" charset="-128"/>
                <a:cs typeface="Calibri"/>
                <a:sym typeface="Calibri"/>
              </a:rPr>
              <a:t>ねて</a:t>
            </a:r>
            <a:endParaRPr sz="36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ctr" rtl="0">
              <a:spcBef>
                <a:spcPts val="0"/>
              </a:spcBef>
              <a:spcAft>
                <a:spcPts val="0"/>
              </a:spcAft>
              <a:buNone/>
            </a:pPr>
            <a:r>
              <a:rPr lang="en-US" sz="3200" dirty="0" smtClean="0">
                <a:solidFill>
                  <a:schemeClr val="accent5"/>
                </a:solidFill>
                <a:latin typeface="Calibri"/>
                <a:ea typeface="Calibri"/>
                <a:cs typeface="Calibri"/>
                <a:sym typeface="Calibri"/>
              </a:rPr>
              <a:t>      </a:t>
            </a:r>
            <a:r>
              <a:rPr lang="en-US" sz="3200" dirty="0" err="1" smtClean="0">
                <a:solidFill>
                  <a:schemeClr val="accent5"/>
                </a:solidFill>
                <a:latin typeface="Calibri"/>
                <a:ea typeface="Calibri"/>
                <a:cs typeface="Calibri"/>
                <a:sym typeface="Calibri"/>
              </a:rPr>
              <a:t>u</a:t>
            </a:r>
            <a:r>
              <a:rPr lang="en-US" sz="3200" b="0" i="0" u="none" strike="noStrike" cap="none" dirty="0" err="1" smtClean="0">
                <a:solidFill>
                  <a:schemeClr val="accent5"/>
                </a:solidFill>
                <a:latin typeface="Calibri"/>
                <a:ea typeface="Calibri"/>
                <a:cs typeface="Calibri"/>
                <a:sym typeface="Calibri"/>
              </a:rPr>
              <a:t>tsubuseni</a:t>
            </a:r>
            <a:r>
              <a:rPr lang="en-US" sz="3200" b="0" i="0" u="none" strike="noStrike" cap="none" dirty="0" smtClean="0">
                <a:solidFill>
                  <a:schemeClr val="accent5"/>
                </a:solidFill>
                <a:latin typeface="Calibri"/>
                <a:ea typeface="Calibri"/>
                <a:cs typeface="Calibri"/>
                <a:sym typeface="Calibri"/>
              </a:rPr>
              <a:t>          </a:t>
            </a:r>
            <a:r>
              <a:rPr lang="en-US" sz="3200" b="0" i="0" u="none" strike="noStrike" cap="none" dirty="0" err="1" smtClean="0">
                <a:solidFill>
                  <a:schemeClr val="accent5"/>
                </a:solidFill>
                <a:latin typeface="Calibri"/>
                <a:ea typeface="Calibri"/>
                <a:cs typeface="Calibri"/>
                <a:sym typeface="Calibri"/>
              </a:rPr>
              <a:t>nete</a:t>
            </a:r>
            <a:endParaRPr sz="3200" b="0" i="0" u="none" strike="noStrike" cap="none" dirty="0">
              <a:solidFill>
                <a:schemeClr val="accent5"/>
              </a:solidFill>
              <a:latin typeface="Calibri"/>
              <a:ea typeface="Calibri"/>
              <a:cs typeface="Calibri"/>
              <a:sym typeface="Calibri"/>
            </a:endParaRPr>
          </a:p>
          <a:p>
            <a:pPr marL="0" lvl="0" indent="0" algn="ctr" rtl="0">
              <a:spcBef>
                <a:spcPts val="0"/>
              </a:spcBef>
              <a:spcAft>
                <a:spcPts val="0"/>
              </a:spcAft>
              <a:buNone/>
            </a:pPr>
            <a:r>
              <a:rPr lang="en-US" sz="2400" dirty="0">
                <a:solidFill>
                  <a:srgbClr val="002060"/>
                </a:solidFill>
                <a:latin typeface="Calibri"/>
                <a:ea typeface="Calibri"/>
                <a:cs typeface="Calibri"/>
                <a:sym typeface="Calibri"/>
              </a:rPr>
              <a:t>Lay on your front facing down</a:t>
            </a:r>
            <a:endParaRPr sz="2400" dirty="0">
              <a:solidFill>
                <a:srgbClr val="002060"/>
              </a:solidFill>
              <a:latin typeface="Calibri"/>
              <a:ea typeface="Calibri"/>
              <a:cs typeface="Calibri"/>
              <a:sym typeface="Calibri"/>
            </a:endParaRPr>
          </a:p>
        </p:txBody>
      </p:sp>
      <p:sp>
        <p:nvSpPr>
          <p:cNvPr id="308" name="Google Shape;308;p21"/>
          <p:cNvSpPr/>
          <p:nvPr/>
        </p:nvSpPr>
        <p:spPr>
          <a:xfrm>
            <a:off x="5787372" y="2304300"/>
            <a:ext cx="6148813" cy="1579470"/>
          </a:xfrm>
          <a:prstGeom prst="wedgeRoundRectCallout">
            <a:avLst>
              <a:gd name="adj1" fmla="val -60763"/>
              <a:gd name="adj2" fmla="val 38458"/>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6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②</a:t>
            </a:r>
            <a:r>
              <a:rPr lang="en-US" sz="36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あたまと</a:t>
            </a:r>
            <a:r>
              <a:rPr lang="en-US" sz="36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6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あしを</a:t>
            </a:r>
            <a:r>
              <a:rPr lang="en-US" sz="36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6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あげて</a:t>
            </a:r>
            <a:endParaRPr sz="36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ctr" rtl="0">
              <a:lnSpc>
                <a:spcPct val="100000"/>
              </a:lnSpc>
              <a:spcBef>
                <a:spcPts val="0"/>
              </a:spcBef>
              <a:spcAft>
                <a:spcPts val="0"/>
              </a:spcAft>
              <a:buNone/>
            </a:pPr>
            <a:r>
              <a:rPr lang="en-US" sz="3200" dirty="0" err="1">
                <a:solidFill>
                  <a:schemeClr val="accent5"/>
                </a:solidFill>
                <a:latin typeface="Calibri"/>
                <a:ea typeface="Calibri"/>
                <a:cs typeface="Calibri"/>
                <a:sym typeface="Calibri"/>
              </a:rPr>
              <a:t>a</a:t>
            </a:r>
            <a:r>
              <a:rPr lang="en-US" sz="3200" dirty="0" err="1" smtClean="0">
                <a:solidFill>
                  <a:schemeClr val="accent5"/>
                </a:solidFill>
                <a:latin typeface="Calibri"/>
                <a:ea typeface="Calibri"/>
                <a:cs typeface="Calibri"/>
                <a:sym typeface="Calibri"/>
              </a:rPr>
              <a:t>tamato</a:t>
            </a:r>
            <a:r>
              <a:rPr lang="en-US" sz="3200" dirty="0" smtClean="0">
                <a:solidFill>
                  <a:schemeClr val="accent5"/>
                </a:solidFill>
                <a:latin typeface="Calibri"/>
                <a:ea typeface="Calibri"/>
                <a:cs typeface="Calibri"/>
                <a:sym typeface="Calibri"/>
              </a:rPr>
              <a:t>   </a:t>
            </a:r>
            <a:r>
              <a:rPr lang="en-US" sz="3200" dirty="0" err="1" smtClean="0">
                <a:solidFill>
                  <a:schemeClr val="accent5"/>
                </a:solidFill>
                <a:latin typeface="Calibri"/>
                <a:ea typeface="Calibri"/>
                <a:cs typeface="Calibri"/>
                <a:sym typeface="Calibri"/>
              </a:rPr>
              <a:t>ashio</a:t>
            </a:r>
            <a:r>
              <a:rPr lang="en-US" sz="3200" dirty="0" smtClean="0">
                <a:solidFill>
                  <a:schemeClr val="accent5"/>
                </a:solidFill>
                <a:latin typeface="Calibri"/>
                <a:ea typeface="Calibri"/>
                <a:cs typeface="Calibri"/>
                <a:sym typeface="Calibri"/>
              </a:rPr>
              <a:t>   </a:t>
            </a:r>
            <a:r>
              <a:rPr lang="en-US" sz="3200" dirty="0" err="1" smtClean="0">
                <a:solidFill>
                  <a:schemeClr val="accent5"/>
                </a:solidFill>
                <a:latin typeface="Calibri"/>
                <a:ea typeface="Calibri"/>
                <a:cs typeface="Calibri"/>
                <a:sym typeface="Calibri"/>
              </a:rPr>
              <a:t>agete</a:t>
            </a:r>
            <a:endParaRPr sz="3200" dirty="0" smtClean="0">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400" dirty="0" smtClean="0">
                <a:solidFill>
                  <a:schemeClr val="dk1"/>
                </a:solidFill>
                <a:latin typeface="Calibri"/>
                <a:ea typeface="Calibri"/>
                <a:cs typeface="Calibri"/>
                <a:sym typeface="Calibri"/>
              </a:rPr>
              <a:t>Lift </a:t>
            </a:r>
            <a:r>
              <a:rPr lang="en-US" sz="2400" dirty="0">
                <a:solidFill>
                  <a:schemeClr val="dk1"/>
                </a:solidFill>
                <a:latin typeface="Calibri"/>
                <a:ea typeface="Calibri"/>
                <a:cs typeface="Calibri"/>
                <a:sym typeface="Calibri"/>
              </a:rPr>
              <a:t>your head and legs up</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txBox="1">
            <a:spLocks noGrp="1"/>
          </p:cNvSpPr>
          <p:nvPr>
            <p:ph type="title"/>
          </p:nvPr>
        </p:nvSpPr>
        <p:spPr>
          <a:xfrm>
            <a:off x="1622322" y="56679"/>
            <a:ext cx="97314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smtClean="0"/>
              <a:t>さかな</a:t>
            </a:r>
            <a:r>
              <a:rPr lang="en-US" dirty="0" smtClean="0"/>
              <a:t> </a:t>
            </a:r>
            <a:r>
              <a:rPr lang="en-US" dirty="0" err="1" smtClean="0">
                <a:solidFill>
                  <a:schemeClr val="accent5"/>
                </a:solidFill>
              </a:rPr>
              <a:t>sakana</a:t>
            </a:r>
            <a:endParaRPr dirty="0">
              <a:solidFill>
                <a:schemeClr val="accent5"/>
              </a:solidFill>
            </a:endParaRPr>
          </a:p>
        </p:txBody>
      </p:sp>
      <p:pic>
        <p:nvPicPr>
          <p:cNvPr id="314" name="Google Shape;314;p22" descr="https://3.bp.blogspot.com/-2PzsIrSKkKs/VsGsYRCXLmI/AAAAAAAA4AU/uKveZCsa-9Y/s800/yoga_sakana_man.png"/>
          <p:cNvPicPr preferRelativeResize="0"/>
          <p:nvPr/>
        </p:nvPicPr>
        <p:blipFill rotWithShape="1">
          <a:blip r:embed="rId3">
            <a:alphaModFix/>
          </a:blip>
          <a:srcRect/>
          <a:stretch/>
        </p:blipFill>
        <p:spPr>
          <a:xfrm>
            <a:off x="0" y="2820423"/>
            <a:ext cx="7620000" cy="4610100"/>
          </a:xfrm>
          <a:prstGeom prst="rect">
            <a:avLst/>
          </a:prstGeom>
          <a:noFill/>
          <a:ln>
            <a:noFill/>
          </a:ln>
        </p:spPr>
      </p:pic>
      <p:pic>
        <p:nvPicPr>
          <p:cNvPr id="315" name="Google Shape;315;p22" descr="https://1.bp.blogspot.com/-foMnNs1_siY/XQjuCppFRNI/AAAAAAABTO4/o14dsTntWTIEWAArpS2EEOzOqL1OEqUlwCLcBGAs/s800/fish_yellow_perch.png"/>
          <p:cNvPicPr preferRelativeResize="0"/>
          <p:nvPr/>
        </p:nvPicPr>
        <p:blipFill rotWithShape="1">
          <a:blip r:embed="rId4">
            <a:alphaModFix/>
          </a:blip>
          <a:srcRect/>
          <a:stretch/>
        </p:blipFill>
        <p:spPr>
          <a:xfrm>
            <a:off x="125828" y="240507"/>
            <a:ext cx="1496494" cy="1092441"/>
          </a:xfrm>
          <a:prstGeom prst="rect">
            <a:avLst/>
          </a:prstGeom>
          <a:noFill/>
          <a:ln>
            <a:noFill/>
          </a:ln>
        </p:spPr>
      </p:pic>
      <p:sp>
        <p:nvSpPr>
          <p:cNvPr id="316" name="Google Shape;316;p22"/>
          <p:cNvSpPr/>
          <p:nvPr/>
        </p:nvSpPr>
        <p:spPr>
          <a:xfrm>
            <a:off x="6488060" y="169644"/>
            <a:ext cx="4173792" cy="1367955"/>
          </a:xfrm>
          <a:prstGeom prst="wedgeRoundRectCallout">
            <a:avLst>
              <a:gd name="adj1" fmla="val -60376"/>
              <a:gd name="adj2" fmla="val 38451"/>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①</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あおむけに</a:t>
            </a:r>
            <a:r>
              <a:rPr lang="en-US"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err="1">
                <a:solidFill>
                  <a:schemeClr val="dk1"/>
                </a:solidFill>
                <a:latin typeface="MS Gothic" panose="020B0609070205080204" pitchFamily="49" charset="-128"/>
                <a:ea typeface="MS Gothic" panose="020B0609070205080204" pitchFamily="49" charset="-128"/>
                <a:cs typeface="Calibri"/>
                <a:sym typeface="Calibri"/>
              </a:rPr>
              <a:t>ねて</a:t>
            </a:r>
            <a:endParaRPr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ctr" rtl="0">
              <a:spcBef>
                <a:spcPts val="0"/>
              </a:spcBef>
              <a:spcAft>
                <a:spcPts val="0"/>
              </a:spcAft>
              <a:buNone/>
            </a:pPr>
            <a:r>
              <a:rPr lang="en-US" sz="3200" b="0" i="0" u="none" strike="noStrike" cap="none" dirty="0" err="1">
                <a:solidFill>
                  <a:schemeClr val="accent5"/>
                </a:solidFill>
                <a:latin typeface="Calibri"/>
                <a:ea typeface="Calibri"/>
                <a:cs typeface="Calibri"/>
                <a:sym typeface="Calibri"/>
              </a:rPr>
              <a:t>aomukeni</a:t>
            </a:r>
            <a:r>
              <a:rPr lang="en-US" sz="3200" b="0" i="0" u="none" strike="noStrike" cap="none" dirty="0">
                <a:solidFill>
                  <a:schemeClr val="accent5"/>
                </a:solidFill>
                <a:latin typeface="Calibri"/>
                <a:ea typeface="Calibri"/>
                <a:cs typeface="Calibri"/>
                <a:sym typeface="Calibri"/>
              </a:rPr>
              <a:t> </a:t>
            </a:r>
            <a:r>
              <a:rPr lang="en-US" sz="3200" b="0" i="0" u="none" strike="noStrike" cap="none" dirty="0" err="1">
                <a:solidFill>
                  <a:schemeClr val="accent5"/>
                </a:solidFill>
                <a:latin typeface="Calibri"/>
                <a:ea typeface="Calibri"/>
                <a:cs typeface="Calibri"/>
                <a:sym typeface="Calibri"/>
              </a:rPr>
              <a:t>nete</a:t>
            </a:r>
            <a:endParaRPr sz="3200" b="0" i="0" u="none" strike="noStrike" cap="none" dirty="0">
              <a:solidFill>
                <a:schemeClr val="accent5"/>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dirty="0">
                <a:solidFill>
                  <a:srgbClr val="002060"/>
                </a:solidFill>
                <a:latin typeface="Calibri"/>
                <a:ea typeface="Calibri"/>
                <a:cs typeface="Calibri"/>
                <a:sym typeface="Calibri"/>
              </a:rPr>
              <a:t>Lay down facing up</a:t>
            </a:r>
            <a:endParaRPr sz="1800" dirty="0">
              <a:solidFill>
                <a:srgbClr val="002060"/>
              </a:solidFill>
            </a:endParaRPr>
          </a:p>
        </p:txBody>
      </p:sp>
      <p:sp>
        <p:nvSpPr>
          <p:cNvPr id="317" name="Google Shape;317;p22"/>
          <p:cNvSpPr/>
          <p:nvPr/>
        </p:nvSpPr>
        <p:spPr>
          <a:xfrm>
            <a:off x="6488060" y="1733079"/>
            <a:ext cx="5420359" cy="1427789"/>
          </a:xfrm>
          <a:prstGeom prst="wedgeRoundRectCallout">
            <a:avLst>
              <a:gd name="adj1" fmla="val -57335"/>
              <a:gd name="adj2" fmla="val 41713"/>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②</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てを</a:t>
            </a:r>
            <a:r>
              <a:rPr lang="ja-JP" alt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おしりの</a:t>
            </a:r>
            <a:r>
              <a:rPr lang="ja-JP" alt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したに</a:t>
            </a:r>
            <a:endParaRPr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ctr" rtl="0">
              <a:spcBef>
                <a:spcPts val="0"/>
              </a:spcBef>
              <a:spcAft>
                <a:spcPts val="0"/>
              </a:spcAft>
              <a:buNone/>
            </a:pPr>
            <a:r>
              <a:rPr lang="en-US" sz="3200" dirty="0" err="1">
                <a:solidFill>
                  <a:schemeClr val="accent5"/>
                </a:solidFill>
                <a:latin typeface="Calibri"/>
                <a:ea typeface="Calibri"/>
                <a:cs typeface="Calibri"/>
                <a:sym typeface="Calibri"/>
              </a:rPr>
              <a:t>t</a:t>
            </a:r>
            <a:r>
              <a:rPr lang="en-US" sz="3200" b="0" i="0" u="none" strike="noStrike" cap="none" dirty="0" err="1" smtClean="0">
                <a:solidFill>
                  <a:schemeClr val="accent5"/>
                </a:solidFill>
                <a:latin typeface="Calibri"/>
                <a:ea typeface="Calibri"/>
                <a:cs typeface="Calibri"/>
                <a:sym typeface="Calibri"/>
              </a:rPr>
              <a:t>eo</a:t>
            </a:r>
            <a:r>
              <a:rPr lang="en-US" sz="3200" b="0" i="0" u="none" strike="noStrike" cap="none" dirty="0" smtClean="0">
                <a:solidFill>
                  <a:schemeClr val="accent5"/>
                </a:solidFill>
                <a:latin typeface="Calibri"/>
                <a:ea typeface="Calibri"/>
                <a:cs typeface="Calibri"/>
                <a:sym typeface="Calibri"/>
              </a:rPr>
              <a:t> </a:t>
            </a:r>
            <a:r>
              <a:rPr lang="en-US" sz="3200" b="0" i="0" u="none" strike="noStrike" cap="none" dirty="0" err="1">
                <a:solidFill>
                  <a:schemeClr val="accent5"/>
                </a:solidFill>
                <a:latin typeface="Calibri"/>
                <a:ea typeface="Calibri"/>
                <a:cs typeface="Calibri"/>
                <a:sym typeface="Calibri"/>
              </a:rPr>
              <a:t>oshiri</a:t>
            </a:r>
            <a:r>
              <a:rPr lang="en-US" sz="3200" b="0" i="0" u="none" strike="noStrike" cap="none" dirty="0">
                <a:solidFill>
                  <a:schemeClr val="accent5"/>
                </a:solidFill>
                <a:latin typeface="Calibri"/>
                <a:ea typeface="Calibri"/>
                <a:cs typeface="Calibri"/>
                <a:sym typeface="Calibri"/>
              </a:rPr>
              <a:t> no </a:t>
            </a:r>
            <a:r>
              <a:rPr lang="en-US" sz="3200" b="0" i="0" u="none" strike="noStrike" cap="none" dirty="0" err="1">
                <a:solidFill>
                  <a:schemeClr val="accent5"/>
                </a:solidFill>
                <a:latin typeface="Calibri"/>
                <a:ea typeface="Calibri"/>
                <a:cs typeface="Calibri"/>
                <a:sym typeface="Calibri"/>
              </a:rPr>
              <a:t>shita</a:t>
            </a:r>
            <a:r>
              <a:rPr lang="en-US" sz="3200" b="0" i="0" u="none" strike="noStrike" cap="none" dirty="0">
                <a:solidFill>
                  <a:schemeClr val="accent5"/>
                </a:solidFill>
                <a:latin typeface="Calibri"/>
                <a:ea typeface="Calibri"/>
                <a:cs typeface="Calibri"/>
                <a:sym typeface="Calibri"/>
              </a:rPr>
              <a:t> </a:t>
            </a:r>
            <a:r>
              <a:rPr lang="en-US" sz="3200" b="0" i="0" u="none" strike="noStrike" cap="none" dirty="0" err="1">
                <a:solidFill>
                  <a:schemeClr val="accent5"/>
                </a:solidFill>
                <a:latin typeface="Calibri"/>
                <a:ea typeface="Calibri"/>
                <a:cs typeface="Calibri"/>
                <a:sym typeface="Calibri"/>
              </a:rPr>
              <a:t>ni</a:t>
            </a:r>
            <a:endParaRPr sz="3200" b="0" i="0" u="none" strike="noStrike" cap="none" dirty="0">
              <a:solidFill>
                <a:schemeClr val="accent5"/>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dirty="0">
                <a:solidFill>
                  <a:srgbClr val="002060"/>
                </a:solidFill>
                <a:latin typeface="Calibri"/>
                <a:ea typeface="Calibri"/>
                <a:cs typeface="Calibri"/>
                <a:sym typeface="Calibri"/>
              </a:rPr>
              <a:t>Put hands under your hip</a:t>
            </a:r>
            <a:endParaRPr sz="1800" dirty="0">
              <a:solidFill>
                <a:srgbClr val="002060"/>
              </a:solidFill>
            </a:endParaRPr>
          </a:p>
        </p:txBody>
      </p:sp>
      <p:sp>
        <p:nvSpPr>
          <p:cNvPr id="318" name="Google Shape;318;p22"/>
          <p:cNvSpPr/>
          <p:nvPr/>
        </p:nvSpPr>
        <p:spPr>
          <a:xfrm>
            <a:off x="6488060" y="3446244"/>
            <a:ext cx="5420359" cy="1370685"/>
          </a:xfrm>
          <a:prstGeom prst="wedgeRoundRectCallout">
            <a:avLst>
              <a:gd name="adj1" fmla="val -58687"/>
              <a:gd name="adj2" fmla="val 41713"/>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③</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むねをあげて</a:t>
            </a:r>
            <a:endParaRPr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ctr" rtl="0">
              <a:spcBef>
                <a:spcPts val="0"/>
              </a:spcBef>
              <a:spcAft>
                <a:spcPts val="0"/>
              </a:spcAft>
              <a:buNone/>
            </a:pPr>
            <a:r>
              <a:rPr lang="en-US" sz="3200" dirty="0" err="1">
                <a:solidFill>
                  <a:schemeClr val="accent5"/>
                </a:solidFill>
                <a:latin typeface="Calibri"/>
                <a:ea typeface="Calibri"/>
                <a:cs typeface="Calibri"/>
                <a:sym typeface="Calibri"/>
              </a:rPr>
              <a:t>m</a:t>
            </a:r>
            <a:r>
              <a:rPr lang="en-US" sz="3200" b="0" i="0" u="none" strike="noStrike" cap="none" dirty="0" err="1" smtClean="0">
                <a:solidFill>
                  <a:schemeClr val="accent5"/>
                </a:solidFill>
                <a:latin typeface="Calibri"/>
                <a:ea typeface="Calibri"/>
                <a:cs typeface="Calibri"/>
                <a:sym typeface="Calibri"/>
              </a:rPr>
              <a:t>une</a:t>
            </a:r>
            <a:r>
              <a:rPr lang="en-US" sz="3200" b="0" i="0" u="none" strike="noStrike" cap="none" dirty="0" smtClean="0">
                <a:solidFill>
                  <a:schemeClr val="accent5"/>
                </a:solidFill>
                <a:latin typeface="Calibri"/>
                <a:ea typeface="Calibri"/>
                <a:cs typeface="Calibri"/>
                <a:sym typeface="Calibri"/>
              </a:rPr>
              <a:t> </a:t>
            </a:r>
            <a:r>
              <a:rPr lang="en-US" sz="3200" b="0" i="0" u="none" strike="noStrike" cap="none" dirty="0">
                <a:solidFill>
                  <a:schemeClr val="accent5"/>
                </a:solidFill>
                <a:latin typeface="Calibri"/>
                <a:ea typeface="Calibri"/>
                <a:cs typeface="Calibri"/>
                <a:sym typeface="Calibri"/>
              </a:rPr>
              <a:t>o </a:t>
            </a:r>
            <a:r>
              <a:rPr lang="en-US" sz="3200" b="0" i="0" u="none" strike="noStrike" cap="none" dirty="0" err="1">
                <a:solidFill>
                  <a:schemeClr val="accent5"/>
                </a:solidFill>
                <a:latin typeface="Calibri"/>
                <a:ea typeface="Calibri"/>
                <a:cs typeface="Calibri"/>
                <a:sym typeface="Calibri"/>
              </a:rPr>
              <a:t>agete</a:t>
            </a:r>
            <a:r>
              <a:rPr lang="en-US" sz="3200" b="0" i="0" u="none" strike="noStrike" cap="none" dirty="0">
                <a:solidFill>
                  <a:schemeClr val="accent5"/>
                </a:solidFill>
                <a:latin typeface="Calibri"/>
                <a:ea typeface="Calibri"/>
                <a:cs typeface="Calibri"/>
                <a:sym typeface="Calibri"/>
              </a:rPr>
              <a:t> </a:t>
            </a:r>
            <a:endParaRPr sz="3200" dirty="0">
              <a:solidFill>
                <a:schemeClr val="accent5"/>
              </a:solidFill>
            </a:endParaRPr>
          </a:p>
          <a:p>
            <a:pPr marL="0" marR="0" lvl="0" indent="0" algn="ctr" rtl="0">
              <a:spcBef>
                <a:spcPts val="0"/>
              </a:spcBef>
              <a:spcAft>
                <a:spcPts val="0"/>
              </a:spcAft>
              <a:buNone/>
            </a:pPr>
            <a:r>
              <a:rPr lang="en-US" sz="2400" b="0" i="0" u="none" strike="noStrike" cap="none" dirty="0">
                <a:solidFill>
                  <a:srgbClr val="002060"/>
                </a:solidFill>
                <a:latin typeface="Calibri"/>
                <a:ea typeface="Calibri"/>
                <a:cs typeface="Calibri"/>
                <a:sym typeface="Calibri"/>
              </a:rPr>
              <a:t>Raise your chest </a:t>
            </a:r>
            <a:endParaRPr sz="2400"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3"/>
          <p:cNvSpPr txBox="1">
            <a:spLocks noGrp="1"/>
          </p:cNvSpPr>
          <p:nvPr>
            <p:ph type="title"/>
          </p:nvPr>
        </p:nvSpPr>
        <p:spPr>
          <a:xfrm>
            <a:off x="1377797" y="2158"/>
            <a:ext cx="981996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a:t>ふらみんご</a:t>
            </a:r>
            <a:r>
              <a:rPr lang="en-US" dirty="0"/>
              <a:t> </a:t>
            </a:r>
            <a:r>
              <a:rPr lang="en-US" dirty="0" err="1">
                <a:solidFill>
                  <a:schemeClr val="accent5"/>
                </a:solidFill>
              </a:rPr>
              <a:t>furamingo</a:t>
            </a:r>
            <a:endParaRPr dirty="0">
              <a:solidFill>
                <a:schemeClr val="accent5"/>
              </a:solidFill>
            </a:endParaRPr>
          </a:p>
        </p:txBody>
      </p:sp>
      <p:pic>
        <p:nvPicPr>
          <p:cNvPr id="324" name="Google Shape;324;p23" descr="https://2.bp.blogspot.com/-IJra7jv_bho/VsGsYEYDpGI/AAAAAAAA4AQ/Vuqv8b3FYc4/s800/yoga_kodachi_man.png"/>
          <p:cNvPicPr preferRelativeResize="0"/>
          <p:nvPr/>
        </p:nvPicPr>
        <p:blipFill rotWithShape="1">
          <a:blip r:embed="rId3">
            <a:alphaModFix/>
          </a:blip>
          <a:srcRect/>
          <a:stretch/>
        </p:blipFill>
        <p:spPr>
          <a:xfrm>
            <a:off x="1377974" y="1433952"/>
            <a:ext cx="4094910" cy="5134684"/>
          </a:xfrm>
          <a:prstGeom prst="rect">
            <a:avLst/>
          </a:prstGeom>
          <a:noFill/>
          <a:ln>
            <a:noFill/>
          </a:ln>
        </p:spPr>
      </p:pic>
      <p:pic>
        <p:nvPicPr>
          <p:cNvPr id="325" name="Google Shape;325;p23" descr="https://3.bp.blogspot.com/-3mkA61694Aw/Udy6T_WBNjI/AAAAAAAAWCo/hCuErHvYn1k/s800/animal_flamingo.png"/>
          <p:cNvPicPr preferRelativeResize="0"/>
          <p:nvPr/>
        </p:nvPicPr>
        <p:blipFill rotWithShape="1">
          <a:blip r:embed="rId4">
            <a:alphaModFix/>
          </a:blip>
          <a:srcRect/>
          <a:stretch/>
        </p:blipFill>
        <p:spPr>
          <a:xfrm>
            <a:off x="298965" y="259218"/>
            <a:ext cx="953646" cy="1174734"/>
          </a:xfrm>
          <a:prstGeom prst="rect">
            <a:avLst/>
          </a:prstGeom>
          <a:noFill/>
          <a:ln>
            <a:noFill/>
          </a:ln>
        </p:spPr>
      </p:pic>
      <p:sp>
        <p:nvSpPr>
          <p:cNvPr id="326" name="Google Shape;326;p23"/>
          <p:cNvSpPr/>
          <p:nvPr/>
        </p:nvSpPr>
        <p:spPr>
          <a:xfrm>
            <a:off x="6287958" y="1450281"/>
            <a:ext cx="4503400" cy="1447787"/>
          </a:xfrm>
          <a:prstGeom prst="wedgeRoundRectCallout">
            <a:avLst>
              <a:gd name="adj1" fmla="val -59664"/>
              <a:gd name="adj2" fmla="val 28763"/>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6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①</a:t>
            </a:r>
            <a:r>
              <a:rPr lang="en-US" sz="36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てを</a:t>
            </a:r>
            <a:r>
              <a:rPr lang="en-US" sz="3600" b="0" i="0" u="none" strike="noStrike" cap="none" dirty="0">
                <a:solidFill>
                  <a:schemeClr val="dk1"/>
                </a:solidFill>
                <a:latin typeface="MS Gothic" panose="020B0609070205080204" pitchFamily="49" charset="-128"/>
                <a:ea typeface="MS Gothic" panose="020B0609070205080204" pitchFamily="49" charset="-128"/>
                <a:cs typeface="Calibri"/>
                <a:sym typeface="Calibri"/>
              </a:rPr>
              <a:t>　</a:t>
            </a:r>
            <a:r>
              <a:rPr lang="en-US" sz="3600" b="0" i="0" u="none" strike="noStrike" cap="none" dirty="0" err="1">
                <a:solidFill>
                  <a:schemeClr val="dk1"/>
                </a:solidFill>
                <a:latin typeface="MS Gothic" panose="020B0609070205080204" pitchFamily="49" charset="-128"/>
                <a:ea typeface="MS Gothic" panose="020B0609070205080204" pitchFamily="49" charset="-128"/>
                <a:cs typeface="Calibri"/>
                <a:sym typeface="Calibri"/>
              </a:rPr>
              <a:t>うえに</a:t>
            </a:r>
            <a:endParaRPr sz="36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ctr" rtl="0">
              <a:spcBef>
                <a:spcPts val="0"/>
              </a:spcBef>
              <a:spcAft>
                <a:spcPts val="0"/>
              </a:spcAft>
              <a:buNone/>
            </a:pPr>
            <a:r>
              <a:rPr lang="en-US" sz="3200" dirty="0" err="1">
                <a:solidFill>
                  <a:schemeClr val="accent5"/>
                </a:solidFill>
                <a:latin typeface="Calibri"/>
                <a:ea typeface="Calibri"/>
                <a:cs typeface="Calibri"/>
                <a:sym typeface="Calibri"/>
              </a:rPr>
              <a:t>t</a:t>
            </a:r>
            <a:r>
              <a:rPr lang="en-US" sz="3200" b="0" i="0" u="none" strike="noStrike" cap="none" dirty="0" err="1" smtClean="0">
                <a:solidFill>
                  <a:schemeClr val="accent5"/>
                </a:solidFill>
                <a:latin typeface="Calibri"/>
                <a:ea typeface="Calibri"/>
                <a:cs typeface="Calibri"/>
                <a:sym typeface="Calibri"/>
              </a:rPr>
              <a:t>eo</a:t>
            </a:r>
            <a:r>
              <a:rPr lang="en-US" sz="3200" b="0" i="0" u="none" strike="noStrike" cap="none" dirty="0" smtClean="0">
                <a:solidFill>
                  <a:schemeClr val="accent5"/>
                </a:solidFill>
                <a:latin typeface="Calibri"/>
                <a:ea typeface="Calibri"/>
                <a:cs typeface="Calibri"/>
                <a:sym typeface="Calibri"/>
              </a:rPr>
              <a:t>     </a:t>
            </a:r>
            <a:r>
              <a:rPr lang="en-US" sz="3200" b="0" i="0" u="none" strike="noStrike" cap="none" dirty="0" err="1" smtClean="0">
                <a:solidFill>
                  <a:schemeClr val="accent5"/>
                </a:solidFill>
                <a:latin typeface="Calibri"/>
                <a:ea typeface="Calibri"/>
                <a:cs typeface="Calibri"/>
                <a:sym typeface="Calibri"/>
              </a:rPr>
              <a:t>ueni</a:t>
            </a:r>
            <a:endParaRPr sz="3200" b="0" i="0" u="none" strike="noStrike" cap="none" dirty="0" smtClean="0">
              <a:solidFill>
                <a:schemeClr val="accent5"/>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dirty="0" smtClean="0">
                <a:solidFill>
                  <a:srgbClr val="002060"/>
                </a:solidFill>
                <a:latin typeface="Calibri"/>
                <a:ea typeface="Calibri"/>
                <a:cs typeface="Calibri"/>
                <a:sym typeface="Calibri"/>
              </a:rPr>
              <a:t>Hands up</a:t>
            </a:r>
            <a:endParaRPr sz="2400" b="0" i="0" u="none" strike="noStrike" cap="none" dirty="0">
              <a:solidFill>
                <a:srgbClr val="002060"/>
              </a:solidFill>
              <a:latin typeface="Calibri"/>
              <a:ea typeface="Calibri"/>
              <a:cs typeface="Calibri"/>
              <a:sym typeface="Calibri"/>
            </a:endParaRPr>
          </a:p>
        </p:txBody>
      </p:sp>
      <p:sp>
        <p:nvSpPr>
          <p:cNvPr id="327" name="Google Shape;327;p23"/>
          <p:cNvSpPr/>
          <p:nvPr/>
        </p:nvSpPr>
        <p:spPr>
          <a:xfrm>
            <a:off x="6287958" y="3157479"/>
            <a:ext cx="5191028" cy="1512492"/>
          </a:xfrm>
          <a:prstGeom prst="wedgeRoundRectCallout">
            <a:avLst>
              <a:gd name="adj1" fmla="val -62202"/>
              <a:gd name="adj2" fmla="val 10718"/>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6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②</a:t>
            </a:r>
            <a:r>
              <a:rPr lang="en-US" sz="36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かたあし</a:t>
            </a:r>
            <a:r>
              <a:rPr lang="en-US" sz="3600" b="0" i="0" u="none" strike="noStrike" cap="none" dirty="0">
                <a:solidFill>
                  <a:schemeClr val="dk1"/>
                </a:solidFill>
                <a:latin typeface="MS Gothic" panose="020B0609070205080204" pitchFamily="49" charset="-128"/>
                <a:ea typeface="MS Gothic" panose="020B0609070205080204" pitchFamily="49" charset="-128"/>
                <a:cs typeface="Calibri"/>
                <a:sym typeface="Calibri"/>
              </a:rPr>
              <a:t>　</a:t>
            </a:r>
            <a:r>
              <a:rPr lang="en-US" sz="3600" b="0" i="0" u="none" strike="noStrike" cap="none" dirty="0" err="1">
                <a:solidFill>
                  <a:schemeClr val="dk1"/>
                </a:solidFill>
                <a:latin typeface="MS Gothic" panose="020B0609070205080204" pitchFamily="49" charset="-128"/>
                <a:ea typeface="MS Gothic" panose="020B0609070205080204" pitchFamily="49" charset="-128"/>
                <a:cs typeface="Calibri"/>
                <a:sym typeface="Calibri"/>
              </a:rPr>
              <a:t>あげて</a:t>
            </a:r>
            <a:r>
              <a:rPr lang="en-US" sz="28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dirty="0" err="1">
                <a:solidFill>
                  <a:schemeClr val="accent5"/>
                </a:solidFill>
                <a:latin typeface="Calibri"/>
                <a:ea typeface="Calibri"/>
                <a:cs typeface="Calibri"/>
                <a:sym typeface="Calibri"/>
              </a:rPr>
              <a:t>k</a:t>
            </a:r>
            <a:r>
              <a:rPr lang="en-US" sz="3200" dirty="0" err="1" smtClean="0">
                <a:solidFill>
                  <a:schemeClr val="accent5"/>
                </a:solidFill>
                <a:latin typeface="Calibri"/>
                <a:ea typeface="Calibri"/>
                <a:cs typeface="Calibri"/>
                <a:sym typeface="Calibri"/>
              </a:rPr>
              <a:t>ataashi</a:t>
            </a:r>
            <a:r>
              <a:rPr lang="en-US" sz="3200" dirty="0" smtClean="0">
                <a:solidFill>
                  <a:schemeClr val="accent5"/>
                </a:solidFill>
                <a:latin typeface="Calibri"/>
                <a:ea typeface="Calibri"/>
                <a:cs typeface="Calibri"/>
                <a:sym typeface="Calibri"/>
              </a:rPr>
              <a:t>         </a:t>
            </a:r>
            <a:r>
              <a:rPr lang="en-US" sz="3200" dirty="0" err="1" smtClean="0">
                <a:solidFill>
                  <a:schemeClr val="accent5"/>
                </a:solidFill>
                <a:latin typeface="Calibri"/>
                <a:ea typeface="Calibri"/>
                <a:cs typeface="Calibri"/>
                <a:sym typeface="Calibri"/>
              </a:rPr>
              <a:t>agete</a:t>
            </a:r>
            <a:r>
              <a:rPr lang="en-US" sz="3200" b="0" i="0" u="none" strike="noStrike" cap="none" dirty="0" smtClean="0">
                <a:solidFill>
                  <a:schemeClr val="accent5"/>
                </a:solidFill>
                <a:latin typeface="Calibri"/>
                <a:ea typeface="Calibri"/>
                <a:cs typeface="Calibri"/>
                <a:sym typeface="Calibri"/>
              </a:rPr>
              <a:t> </a:t>
            </a:r>
            <a:endParaRPr sz="3200" dirty="0">
              <a:solidFill>
                <a:schemeClr val="accent5"/>
              </a:solidFill>
            </a:endParaRPr>
          </a:p>
          <a:p>
            <a:pPr marL="0" marR="0" lvl="0" indent="0" algn="ctr" rtl="0">
              <a:spcBef>
                <a:spcPts val="0"/>
              </a:spcBef>
              <a:spcAft>
                <a:spcPts val="0"/>
              </a:spcAft>
              <a:buNone/>
            </a:pPr>
            <a:r>
              <a:rPr lang="en-US" sz="2400" b="0" i="0" u="none" strike="noStrike" cap="none" dirty="0">
                <a:solidFill>
                  <a:srgbClr val="002060"/>
                </a:solidFill>
                <a:latin typeface="Calibri"/>
                <a:ea typeface="Calibri"/>
                <a:cs typeface="Calibri"/>
                <a:sym typeface="Calibri"/>
              </a:rPr>
              <a:t>Raise one leg</a:t>
            </a:r>
            <a:endParaRPr sz="2400" b="0" i="0" u="none" strike="noStrike" cap="none" dirty="0">
              <a:solidFill>
                <a:srgbClr val="002060"/>
              </a:solidFill>
              <a:latin typeface="Calibri"/>
              <a:ea typeface="Calibri"/>
              <a:cs typeface="Calibri"/>
              <a:sym typeface="Calibri"/>
            </a:endParaRPr>
          </a:p>
        </p:txBody>
      </p:sp>
      <p:sp>
        <p:nvSpPr>
          <p:cNvPr id="328" name="Google Shape;328;p23"/>
          <p:cNvSpPr/>
          <p:nvPr/>
        </p:nvSpPr>
        <p:spPr>
          <a:xfrm>
            <a:off x="6287958" y="4915090"/>
            <a:ext cx="4909807" cy="1557088"/>
          </a:xfrm>
          <a:prstGeom prst="wedgeRoundRectCallout">
            <a:avLst>
              <a:gd name="adj1" fmla="val -62202"/>
              <a:gd name="adj2" fmla="val 10718"/>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6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③</a:t>
            </a:r>
            <a:r>
              <a:rPr lang="en-US" sz="36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まっすぐ</a:t>
            </a:r>
            <a:r>
              <a:rPr lang="en-US" sz="3600" b="0" i="0" u="none" strike="noStrike" cap="none" dirty="0">
                <a:solidFill>
                  <a:schemeClr val="dk1"/>
                </a:solidFill>
                <a:latin typeface="MS Gothic" panose="020B0609070205080204" pitchFamily="49" charset="-128"/>
                <a:ea typeface="MS Gothic" panose="020B0609070205080204" pitchFamily="49" charset="-128"/>
                <a:cs typeface="Calibri"/>
                <a:sym typeface="Calibri"/>
              </a:rPr>
              <a:t>　</a:t>
            </a:r>
            <a:r>
              <a:rPr lang="en-US" sz="3600" b="0" i="0" u="none" strike="noStrike" cap="none" dirty="0" err="1">
                <a:solidFill>
                  <a:schemeClr val="dk1"/>
                </a:solidFill>
                <a:latin typeface="MS Gothic" panose="020B0609070205080204" pitchFamily="49" charset="-128"/>
                <a:ea typeface="MS Gothic" panose="020B0609070205080204" pitchFamily="49" charset="-128"/>
                <a:cs typeface="Calibri"/>
                <a:sym typeface="Calibri"/>
              </a:rPr>
              <a:t>たって</a:t>
            </a:r>
            <a:endParaRPr sz="36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ctr" rtl="0">
              <a:spcBef>
                <a:spcPts val="0"/>
              </a:spcBef>
              <a:spcAft>
                <a:spcPts val="0"/>
              </a:spcAft>
              <a:buNone/>
            </a:pPr>
            <a:r>
              <a:rPr lang="en-US" sz="3200" dirty="0" err="1">
                <a:solidFill>
                  <a:schemeClr val="accent5"/>
                </a:solidFill>
                <a:latin typeface="Calibri"/>
                <a:ea typeface="Calibri"/>
                <a:cs typeface="Calibri"/>
                <a:sym typeface="Calibri"/>
              </a:rPr>
              <a:t>m</a:t>
            </a:r>
            <a:r>
              <a:rPr lang="en-US" sz="3200" b="0" i="0" u="none" strike="noStrike" cap="none" dirty="0" err="1" smtClean="0">
                <a:solidFill>
                  <a:schemeClr val="accent5"/>
                </a:solidFill>
                <a:latin typeface="Calibri"/>
                <a:ea typeface="Calibri"/>
                <a:cs typeface="Calibri"/>
                <a:sym typeface="Calibri"/>
              </a:rPr>
              <a:t>assugu</a:t>
            </a:r>
            <a:r>
              <a:rPr lang="en-US" sz="3200" b="0" i="0" u="none" strike="noStrike" cap="none" dirty="0" smtClean="0">
                <a:solidFill>
                  <a:schemeClr val="accent5"/>
                </a:solidFill>
                <a:latin typeface="Calibri"/>
                <a:ea typeface="Calibri"/>
                <a:cs typeface="Calibri"/>
                <a:sym typeface="Calibri"/>
              </a:rPr>
              <a:t>       </a:t>
            </a:r>
            <a:r>
              <a:rPr lang="en-US" sz="3200" b="0" i="0" u="none" strike="noStrike" cap="none" dirty="0" err="1" smtClean="0">
                <a:solidFill>
                  <a:schemeClr val="accent5"/>
                </a:solidFill>
                <a:latin typeface="Calibri"/>
                <a:ea typeface="Calibri"/>
                <a:cs typeface="Calibri"/>
                <a:sym typeface="Calibri"/>
              </a:rPr>
              <a:t>tatte</a:t>
            </a:r>
            <a:endParaRPr sz="3200" b="0" i="0" u="none" strike="noStrike" cap="none" dirty="0">
              <a:solidFill>
                <a:schemeClr val="accent5"/>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dirty="0">
                <a:solidFill>
                  <a:srgbClr val="002060"/>
                </a:solidFill>
                <a:latin typeface="Calibri"/>
                <a:ea typeface="Calibri"/>
                <a:cs typeface="Calibri"/>
                <a:sym typeface="Calibri"/>
              </a:rPr>
              <a:t>Stand straight </a:t>
            </a:r>
            <a:endParaRPr sz="1800"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4"/>
          <p:cNvSpPr txBox="1">
            <a:spLocks noGrp="1"/>
          </p:cNvSpPr>
          <p:nvPr>
            <p:ph type="title"/>
          </p:nvPr>
        </p:nvSpPr>
        <p:spPr>
          <a:xfrm>
            <a:off x="0" y="0"/>
            <a:ext cx="12192000" cy="915035"/>
          </a:xfrm>
          <a:prstGeom prst="rect">
            <a:avLst/>
          </a:prstGeom>
          <a:solidFill>
            <a:srgbClr val="FFCCFF"/>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Let’s become a yoga teacher! </a:t>
            </a:r>
            <a:endParaRPr dirty="0"/>
          </a:p>
        </p:txBody>
      </p:sp>
      <p:sp>
        <p:nvSpPr>
          <p:cNvPr id="334" name="Google Shape;334;p24"/>
          <p:cNvSpPr txBox="1">
            <a:spLocks noGrp="1"/>
          </p:cNvSpPr>
          <p:nvPr>
            <p:ph type="body" idx="1"/>
          </p:nvPr>
        </p:nvSpPr>
        <p:spPr>
          <a:xfrm>
            <a:off x="670550" y="1076950"/>
            <a:ext cx="10800300" cy="549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3200" b="1" dirty="0" smtClean="0"/>
              <a:t>Teacher’s Notes:</a:t>
            </a:r>
            <a:endParaRPr sz="3200" b="1" dirty="0"/>
          </a:p>
          <a:p>
            <a:pPr marL="0" lvl="0" indent="0" algn="l" rtl="0">
              <a:lnSpc>
                <a:spcPct val="90000"/>
              </a:lnSpc>
              <a:spcBef>
                <a:spcPts val="1000"/>
              </a:spcBef>
              <a:spcAft>
                <a:spcPts val="0"/>
              </a:spcAft>
              <a:buClr>
                <a:schemeClr val="dk1"/>
              </a:buClr>
              <a:buSzPts val="2800"/>
              <a:buNone/>
            </a:pPr>
            <a:r>
              <a:rPr lang="en-US" sz="3200" dirty="0"/>
              <a:t>1) Make groups of three, and let one student teach 4 poses to the other group members. </a:t>
            </a:r>
            <a:endParaRPr sz="3200" dirty="0"/>
          </a:p>
          <a:p>
            <a:pPr marL="0" lvl="0" indent="0" algn="l" rtl="0">
              <a:lnSpc>
                <a:spcPct val="90000"/>
              </a:lnSpc>
              <a:spcBef>
                <a:spcPts val="1000"/>
              </a:spcBef>
              <a:spcAft>
                <a:spcPts val="0"/>
              </a:spcAft>
              <a:buClr>
                <a:schemeClr val="dk1"/>
              </a:buClr>
              <a:buSzPts val="2800"/>
              <a:buNone/>
            </a:pPr>
            <a:r>
              <a:rPr lang="en-US" sz="3200" b="1" dirty="0"/>
              <a:t>Tips:</a:t>
            </a:r>
            <a:r>
              <a:rPr lang="en-US" sz="3200" dirty="0"/>
              <a:t> </a:t>
            </a:r>
            <a:r>
              <a:rPr lang="en-US" sz="3200" dirty="0" smtClean="0"/>
              <a:t>If </a:t>
            </a:r>
            <a:r>
              <a:rPr lang="en-US" sz="3200" dirty="0"/>
              <a:t>you are streaming the PPT, ask students to take screenshots of the slides as you go. Otherwise, they might not remember what to say. Alternatively, you could share the slides with them on google slides.</a:t>
            </a:r>
            <a:endParaRPr sz="3200" dirty="0"/>
          </a:p>
          <a:p>
            <a:pPr marL="0" lvl="0" indent="0" algn="l" rtl="0">
              <a:lnSpc>
                <a:spcPct val="90000"/>
              </a:lnSpc>
              <a:spcBef>
                <a:spcPts val="1000"/>
              </a:spcBef>
              <a:spcAft>
                <a:spcPts val="0"/>
              </a:spcAft>
              <a:buClr>
                <a:schemeClr val="dk1"/>
              </a:buClr>
              <a:buSzPts val="2800"/>
              <a:buNone/>
            </a:pPr>
            <a:endParaRPr sz="3200" dirty="0"/>
          </a:p>
          <a:p>
            <a:pPr marL="0" lvl="0" indent="0" algn="l" rtl="0">
              <a:lnSpc>
                <a:spcPct val="90000"/>
              </a:lnSpc>
              <a:spcBef>
                <a:spcPts val="1000"/>
              </a:spcBef>
              <a:spcAft>
                <a:spcPts val="0"/>
              </a:spcAft>
              <a:buClr>
                <a:schemeClr val="dk1"/>
              </a:buClr>
              <a:buSzPts val="2800"/>
              <a:buNone/>
            </a:pPr>
            <a:r>
              <a:rPr lang="en-US" sz="3200" dirty="0"/>
              <a:t>2) As an assignment, students practice yoga with their family or pets. (Option: record a video on a phone and send it to the teacher.)</a:t>
            </a:r>
            <a:endParaRPr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5"/>
          <p:cNvSpPr txBox="1">
            <a:spLocks noGrp="1"/>
          </p:cNvSpPr>
          <p:nvPr>
            <p:ph type="title"/>
          </p:nvPr>
        </p:nvSpPr>
        <p:spPr>
          <a:xfrm>
            <a:off x="0" y="0"/>
            <a:ext cx="12192000" cy="932732"/>
          </a:xfrm>
          <a:prstGeom prst="rect">
            <a:avLst/>
          </a:prstGeom>
          <a:solidFill>
            <a:srgbClr val="CCFFFF"/>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USEFUL WEBSITE</a:t>
            </a:r>
            <a:endParaRPr/>
          </a:p>
        </p:txBody>
      </p:sp>
      <p:sp>
        <p:nvSpPr>
          <p:cNvPr id="340" name="Google Shape;340;p25"/>
          <p:cNvSpPr txBox="1">
            <a:spLocks noGrp="1"/>
          </p:cNvSpPr>
          <p:nvPr>
            <p:ph type="body" idx="1"/>
          </p:nvPr>
        </p:nvSpPr>
        <p:spPr>
          <a:xfrm>
            <a:off x="690880" y="4025348"/>
            <a:ext cx="10998662" cy="2381099"/>
          </a:xfrm>
          <a:prstGeom prst="rect">
            <a:avLst/>
          </a:prstGeom>
          <a:noFill/>
          <a:ln>
            <a:noFill/>
          </a:ln>
        </p:spPr>
        <p:txBody>
          <a:bodyPr spcFirstLastPara="1" wrap="square" lIns="91425" tIns="45700" rIns="91425" bIns="45700" anchor="t" anchorCtr="0">
            <a:normAutofit lnSpcReduction="10000"/>
          </a:bodyPr>
          <a:lstStyle/>
          <a:p>
            <a:pPr marL="0" indent="0">
              <a:buSzPts val="2800"/>
              <a:buNone/>
            </a:pPr>
            <a:r>
              <a:rPr lang="ja-JP" altLang="en-US" dirty="0" smtClean="0"/>
              <a:t>ピンキッツ</a:t>
            </a:r>
            <a:r>
              <a:rPr lang="en-US" altLang="ja-JP" dirty="0" smtClean="0"/>
              <a:t>(PINKFONG):</a:t>
            </a:r>
            <a:r>
              <a:rPr lang="en-US" u="sng" dirty="0">
                <a:solidFill>
                  <a:schemeClr val="hlink"/>
                </a:solidFill>
                <a:hlinkClick r:id="rId3"/>
              </a:rPr>
              <a:t>https://</a:t>
            </a:r>
            <a:r>
              <a:rPr lang="en-US" u="sng" dirty="0" smtClean="0">
                <a:solidFill>
                  <a:schemeClr val="hlink"/>
                </a:solidFill>
                <a:hlinkClick r:id="rId3"/>
              </a:rPr>
              <a:t>www.youtube.com/watch?v=twbQ_Ea0SHI</a:t>
            </a:r>
            <a:endParaRPr lang="en-US" dirty="0" smtClean="0"/>
          </a:p>
          <a:p>
            <a:pPr marL="0" lvl="0" indent="0" algn="l" rtl="0">
              <a:lnSpc>
                <a:spcPct val="90000"/>
              </a:lnSpc>
              <a:spcBef>
                <a:spcPts val="1000"/>
              </a:spcBef>
              <a:spcAft>
                <a:spcPts val="0"/>
              </a:spcAft>
              <a:buClr>
                <a:schemeClr val="dk1"/>
              </a:buClr>
              <a:buSzPts val="2800"/>
              <a:buNone/>
            </a:pPr>
            <a:r>
              <a:rPr lang="en-US" dirty="0" smtClean="0"/>
              <a:t>Animal </a:t>
            </a:r>
            <a:r>
              <a:rPr lang="en-US" dirty="0"/>
              <a:t>yoga for kids with a song: </a:t>
            </a:r>
            <a:endParaRPr lang="en-US" dirty="0" smtClean="0"/>
          </a:p>
          <a:p>
            <a:pPr marL="0" lvl="0" indent="0" algn="l" rtl="0">
              <a:lnSpc>
                <a:spcPct val="90000"/>
              </a:lnSpc>
              <a:spcBef>
                <a:spcPts val="1000"/>
              </a:spcBef>
              <a:spcAft>
                <a:spcPts val="0"/>
              </a:spcAft>
              <a:buClr>
                <a:schemeClr val="dk1"/>
              </a:buClr>
              <a:buSzPts val="2800"/>
              <a:buNone/>
            </a:pPr>
            <a:r>
              <a:rPr lang="ja-JP" altLang="en-US" b="1" dirty="0"/>
              <a:t>⇒</a:t>
            </a:r>
            <a:r>
              <a:rPr lang="en-US" b="1" dirty="0" smtClean="0"/>
              <a:t>3 </a:t>
            </a:r>
            <a:r>
              <a:rPr lang="en-US" b="1" dirty="0"/>
              <a:t>poses: </a:t>
            </a:r>
            <a:r>
              <a:rPr lang="ja-JP" altLang="en-US" dirty="0" smtClean="0"/>
              <a:t>ねこ</a:t>
            </a:r>
            <a:r>
              <a:rPr lang="en-US" altLang="ja-JP" dirty="0" smtClean="0">
                <a:solidFill>
                  <a:srgbClr val="002060"/>
                </a:solidFill>
              </a:rPr>
              <a:t>(</a:t>
            </a:r>
            <a:r>
              <a:rPr lang="en-US" dirty="0" smtClean="0">
                <a:solidFill>
                  <a:srgbClr val="002060"/>
                </a:solidFill>
              </a:rPr>
              <a:t>Cat)</a:t>
            </a:r>
            <a:r>
              <a:rPr lang="en-US" dirty="0" smtClean="0"/>
              <a:t>, </a:t>
            </a:r>
            <a:r>
              <a:rPr lang="ja-JP" altLang="en-US" dirty="0" smtClean="0"/>
              <a:t>ふらみんご</a:t>
            </a:r>
            <a:r>
              <a:rPr lang="en-US" altLang="ja-JP" dirty="0" smtClean="0">
                <a:solidFill>
                  <a:srgbClr val="002060"/>
                </a:solidFill>
              </a:rPr>
              <a:t>(</a:t>
            </a:r>
            <a:r>
              <a:rPr lang="en-US" dirty="0" smtClean="0">
                <a:solidFill>
                  <a:srgbClr val="002060"/>
                </a:solidFill>
              </a:rPr>
              <a:t>Flamingo)</a:t>
            </a:r>
            <a:r>
              <a:rPr lang="en-US" dirty="0" smtClean="0"/>
              <a:t>, </a:t>
            </a:r>
            <a:r>
              <a:rPr lang="ja-JP" altLang="en-US" dirty="0" smtClean="0"/>
              <a:t>へび</a:t>
            </a:r>
            <a:r>
              <a:rPr lang="en-US" altLang="ja-JP" dirty="0" smtClean="0">
                <a:solidFill>
                  <a:srgbClr val="002060"/>
                </a:solidFill>
              </a:rPr>
              <a:t>(</a:t>
            </a:r>
            <a:r>
              <a:rPr lang="en-US" dirty="0" smtClean="0">
                <a:solidFill>
                  <a:srgbClr val="002060"/>
                </a:solidFill>
              </a:rPr>
              <a:t>Snake)</a:t>
            </a:r>
            <a:endParaRPr lang="en-US" dirty="0">
              <a:solidFill>
                <a:srgbClr val="002060"/>
              </a:solidFill>
            </a:endParaRPr>
          </a:p>
          <a:p>
            <a:pPr marL="0" lvl="0" indent="0" algn="l" rtl="0">
              <a:lnSpc>
                <a:spcPct val="90000"/>
              </a:lnSpc>
              <a:spcBef>
                <a:spcPts val="1000"/>
              </a:spcBef>
              <a:spcAft>
                <a:spcPts val="0"/>
              </a:spcAft>
              <a:buClr>
                <a:schemeClr val="dk1"/>
              </a:buClr>
              <a:buSzPts val="2800"/>
              <a:buNone/>
            </a:pPr>
            <a:r>
              <a:rPr lang="ja-JP" altLang="en-US" dirty="0" smtClean="0"/>
              <a:t>⇒</a:t>
            </a:r>
            <a:r>
              <a:rPr lang="en-US" altLang="ja-JP" b="1" dirty="0"/>
              <a:t>K</a:t>
            </a:r>
            <a:r>
              <a:rPr lang="en-US" b="1" dirty="0" smtClean="0"/>
              <a:t>ey </a:t>
            </a:r>
            <a:r>
              <a:rPr lang="en-US" b="1" dirty="0"/>
              <a:t>words: </a:t>
            </a:r>
            <a:r>
              <a:rPr lang="ja-JP" altLang="en-US" dirty="0" smtClean="0"/>
              <a:t>すてき</a:t>
            </a:r>
            <a:r>
              <a:rPr lang="en-US" dirty="0" err="1" smtClean="0">
                <a:solidFill>
                  <a:schemeClr val="accent5"/>
                </a:solidFill>
              </a:rPr>
              <a:t>suteki</a:t>
            </a:r>
            <a:r>
              <a:rPr lang="en-US" dirty="0"/>
              <a:t>, </a:t>
            </a:r>
            <a:r>
              <a:rPr lang="ja-JP" altLang="en-US" dirty="0" smtClean="0"/>
              <a:t>かわいい</a:t>
            </a:r>
            <a:r>
              <a:rPr lang="en-US" dirty="0" smtClean="0">
                <a:solidFill>
                  <a:schemeClr val="accent5"/>
                </a:solidFill>
              </a:rPr>
              <a:t>kawaii</a:t>
            </a:r>
            <a:endParaRPr dirty="0">
              <a:solidFill>
                <a:schemeClr val="accent5"/>
              </a:solidFill>
            </a:endParaRPr>
          </a:p>
        </p:txBody>
      </p:sp>
      <p:sp>
        <p:nvSpPr>
          <p:cNvPr id="341" name="Google Shape;341;p25"/>
          <p:cNvSpPr/>
          <p:nvPr/>
        </p:nvSpPr>
        <p:spPr>
          <a:xfrm>
            <a:off x="690880" y="1158240"/>
            <a:ext cx="8839200" cy="2641600"/>
          </a:xfrm>
          <a:prstGeom prst="wedgeRoundRectCallout">
            <a:avLst>
              <a:gd name="adj1" fmla="val 56638"/>
              <a:gd name="adj2" fmla="val 0"/>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dirty="0">
                <a:solidFill>
                  <a:schemeClr val="lt1"/>
                </a:solidFill>
                <a:latin typeface="Calibri"/>
                <a:ea typeface="Calibri"/>
                <a:cs typeface="Calibri"/>
                <a:sym typeface="Calibri"/>
              </a:rPr>
              <a:t>If you are not able to show yoga poses to your students yourself, there is a yoga video for children. Whenever you think </a:t>
            </a:r>
            <a:r>
              <a:rPr lang="en-US" sz="2800" dirty="0">
                <a:solidFill>
                  <a:schemeClr val="lt1"/>
                </a:solidFill>
                <a:latin typeface="Calibri"/>
                <a:ea typeface="Calibri"/>
                <a:cs typeface="Calibri"/>
                <a:sym typeface="Calibri"/>
              </a:rPr>
              <a:t>your </a:t>
            </a:r>
            <a:r>
              <a:rPr lang="en-US" sz="2800" b="0" i="0" u="none" strike="noStrike" cap="none" dirty="0">
                <a:solidFill>
                  <a:schemeClr val="lt1"/>
                </a:solidFill>
                <a:latin typeface="Calibri"/>
                <a:ea typeface="Calibri"/>
                <a:cs typeface="Calibri"/>
                <a:sym typeface="Calibri"/>
              </a:rPr>
              <a:t>students need </a:t>
            </a:r>
            <a:r>
              <a:rPr lang="en-US" sz="2800" dirty="0">
                <a:solidFill>
                  <a:schemeClr val="lt1"/>
                </a:solidFill>
                <a:latin typeface="Calibri"/>
                <a:ea typeface="Calibri"/>
                <a:cs typeface="Calibri"/>
                <a:sym typeface="Calibri"/>
              </a:rPr>
              <a:t>a </a:t>
            </a:r>
            <a:r>
              <a:rPr lang="en-US" sz="2800" b="0" i="0" u="none" strike="noStrike" cap="none" dirty="0">
                <a:solidFill>
                  <a:schemeClr val="lt1"/>
                </a:solidFill>
                <a:latin typeface="Calibri"/>
                <a:ea typeface="Calibri"/>
                <a:cs typeface="Calibri"/>
                <a:sym typeface="Calibri"/>
              </a:rPr>
              <a:t>break, you can </a:t>
            </a:r>
            <a:r>
              <a:rPr lang="en-US" sz="2800" dirty="0">
                <a:solidFill>
                  <a:schemeClr val="lt1"/>
                </a:solidFill>
                <a:latin typeface="Calibri"/>
                <a:ea typeface="Calibri"/>
                <a:cs typeface="Calibri"/>
                <a:sym typeface="Calibri"/>
              </a:rPr>
              <a:t>show them </a:t>
            </a:r>
            <a:r>
              <a:rPr lang="en-US" sz="2800" b="0" i="0" u="none" strike="noStrike" cap="none" dirty="0">
                <a:solidFill>
                  <a:schemeClr val="lt1"/>
                </a:solidFill>
                <a:latin typeface="Calibri"/>
                <a:ea typeface="Calibri"/>
                <a:cs typeface="Calibri"/>
                <a:sym typeface="Calibri"/>
              </a:rPr>
              <a:t>the video and do it together. OR you can even assign students t</a:t>
            </a:r>
            <a:r>
              <a:rPr lang="en-US" sz="2800" dirty="0">
                <a:solidFill>
                  <a:schemeClr val="lt1"/>
                </a:solidFill>
                <a:latin typeface="Calibri"/>
                <a:ea typeface="Calibri"/>
                <a:cs typeface="Calibri"/>
                <a:sym typeface="Calibri"/>
              </a:rPr>
              <a:t>he task t</a:t>
            </a:r>
            <a:r>
              <a:rPr lang="en-US" sz="2800" b="0" i="0" u="none" strike="noStrike" cap="none" dirty="0">
                <a:solidFill>
                  <a:schemeClr val="lt1"/>
                </a:solidFill>
                <a:latin typeface="Calibri"/>
                <a:ea typeface="Calibri"/>
                <a:cs typeface="Calibri"/>
                <a:sym typeface="Calibri"/>
              </a:rPr>
              <a:t>o teach yoga in Japanese to their family or pets. </a:t>
            </a:r>
            <a:endParaRPr sz="2800" dirty="0">
              <a:solidFill>
                <a:schemeClr val="lt1"/>
              </a:solidFill>
              <a:latin typeface="Calibri"/>
              <a:ea typeface="Calibri"/>
              <a:cs typeface="Calibri"/>
              <a:sym typeface="Calibri"/>
            </a:endParaRPr>
          </a:p>
        </p:txBody>
      </p:sp>
      <p:pic>
        <p:nvPicPr>
          <p:cNvPr id="342" name="Google Shape;342;p25" descr="https://4.bp.blogspot.com/-NceE6iQA9sg/UnyGLb51daI/AAAAAAAAaco/yiuRKVO3taw/s800/neko_nobi.png"/>
          <p:cNvPicPr preferRelativeResize="0"/>
          <p:nvPr/>
        </p:nvPicPr>
        <p:blipFill rotWithShape="1">
          <a:blip r:embed="rId4">
            <a:alphaModFix/>
          </a:blip>
          <a:srcRect/>
          <a:stretch/>
        </p:blipFill>
        <p:spPr>
          <a:xfrm>
            <a:off x="9145756" y="4531023"/>
            <a:ext cx="2699880" cy="1843693"/>
          </a:xfrm>
          <a:prstGeom prst="rect">
            <a:avLst/>
          </a:prstGeom>
          <a:noFill/>
          <a:ln>
            <a:noFill/>
          </a:ln>
        </p:spPr>
      </p:pic>
      <p:pic>
        <p:nvPicPr>
          <p:cNvPr id="6" name="Picture 2" descr="https://1.bp.blogspot.com/-HYnFUZ9Qlpw/Wp94GPt8vrI/AAAAAAABKqw/PmYCpkOyllsiYBQl35IBEja-DhFLong7ACLcBGAs/s800/kid_job_girl_teach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7444" y="1663915"/>
            <a:ext cx="1422290" cy="224867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nvSpPr>
        <p:spPr>
          <a:xfrm>
            <a:off x="9296400" y="6449392"/>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©The Japan Foundation, Sydney</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0" y="0"/>
            <a:ext cx="12192000" cy="711507"/>
          </a:xfrm>
          <a:prstGeom prst="rect">
            <a:avLst/>
          </a:prstGeom>
          <a:solidFill>
            <a:srgbClr val="FFCC9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Read aloud each word after Sensei!</a:t>
            </a:r>
            <a:endParaRPr dirty="0"/>
          </a:p>
        </p:txBody>
      </p:sp>
      <p:sp>
        <p:nvSpPr>
          <p:cNvPr id="97" name="Google Shape;97;p3"/>
          <p:cNvSpPr txBox="1">
            <a:spLocks noGrp="1"/>
          </p:cNvSpPr>
          <p:nvPr>
            <p:ph type="body" idx="1"/>
          </p:nvPr>
        </p:nvSpPr>
        <p:spPr>
          <a:xfrm>
            <a:off x="636814" y="1208314"/>
            <a:ext cx="10716986" cy="49686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r>
              <a:rPr lang="en-US" sz="6000" b="1" dirty="0" err="1">
                <a:latin typeface="MS Gothic"/>
                <a:ea typeface="MS Gothic"/>
                <a:cs typeface="MS Gothic"/>
                <a:sym typeface="MS Gothic"/>
              </a:rPr>
              <a:t>ばった</a:t>
            </a:r>
            <a:endParaRPr sz="6000" b="1" dirty="0">
              <a:latin typeface="MS Gothic"/>
              <a:ea typeface="MS Gothic"/>
              <a:cs typeface="MS Gothic"/>
              <a:sym typeface="MS Gothic"/>
            </a:endParaRPr>
          </a:p>
          <a:p>
            <a:pPr marL="0" lvl="0" indent="0" algn="l" rtl="0">
              <a:lnSpc>
                <a:spcPct val="90000"/>
              </a:lnSpc>
              <a:spcBef>
                <a:spcPts val="1000"/>
              </a:spcBef>
              <a:spcAft>
                <a:spcPts val="0"/>
              </a:spcAft>
              <a:buClr>
                <a:srgbClr val="0070C0"/>
              </a:buClr>
              <a:buSzPts val="3200"/>
              <a:buNone/>
            </a:pPr>
            <a:r>
              <a:rPr lang="en-US" sz="3200" dirty="0">
                <a:solidFill>
                  <a:srgbClr val="0070C0"/>
                </a:solidFill>
              </a:rPr>
              <a:t>    </a:t>
            </a:r>
            <a:r>
              <a:rPr lang="en-US" sz="4400" dirty="0" err="1">
                <a:solidFill>
                  <a:srgbClr val="0070C0"/>
                </a:solidFill>
              </a:rPr>
              <a:t>batta</a:t>
            </a:r>
            <a:endParaRPr sz="4400" dirty="0">
              <a:solidFill>
                <a:srgbClr val="0070C0"/>
              </a:solidFill>
            </a:endParaRPr>
          </a:p>
        </p:txBody>
      </p:sp>
      <p:pic>
        <p:nvPicPr>
          <p:cNvPr id="98" name="Google Shape;98;p3" descr="https://1.bp.blogspot.com/-WOod5v8Xo34/U0pSz4eZ7xI/AAAAAAAAe9I/PKGE1eDKBHY/s800/bug_syouryou_batta.png"/>
          <p:cNvPicPr preferRelativeResize="0"/>
          <p:nvPr/>
        </p:nvPicPr>
        <p:blipFill rotWithShape="1">
          <a:blip r:embed="rId3">
            <a:alphaModFix/>
          </a:blip>
          <a:srcRect/>
          <a:stretch/>
        </p:blipFill>
        <p:spPr>
          <a:xfrm>
            <a:off x="3586098" y="1825625"/>
            <a:ext cx="5019803" cy="435133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0" y="0"/>
            <a:ext cx="12192000" cy="711507"/>
          </a:xfrm>
          <a:prstGeom prst="rect">
            <a:avLst/>
          </a:prstGeom>
          <a:solidFill>
            <a:srgbClr val="FFCC9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Read aloud each word after Sensei!</a:t>
            </a:r>
            <a:endParaRPr/>
          </a:p>
        </p:txBody>
      </p:sp>
      <p:sp>
        <p:nvSpPr>
          <p:cNvPr id="104" name="Google Shape;104;p4"/>
          <p:cNvSpPr txBox="1">
            <a:spLocks noGrp="1"/>
          </p:cNvSpPr>
          <p:nvPr>
            <p:ph type="body" idx="1"/>
          </p:nvPr>
        </p:nvSpPr>
        <p:spPr>
          <a:xfrm>
            <a:off x="783771" y="1094014"/>
            <a:ext cx="10570029" cy="50829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r>
              <a:rPr lang="en-US" sz="6000" b="1" dirty="0" err="1">
                <a:latin typeface="MS Gothic"/>
                <a:ea typeface="MS Gothic"/>
                <a:cs typeface="MS Gothic"/>
                <a:sym typeface="MS Gothic"/>
              </a:rPr>
              <a:t>へび</a:t>
            </a:r>
            <a:endParaRPr sz="6000" b="1" dirty="0">
              <a:latin typeface="MS Gothic"/>
              <a:ea typeface="MS Gothic"/>
              <a:cs typeface="MS Gothic"/>
              <a:sym typeface="MS Gothic"/>
            </a:endParaRPr>
          </a:p>
          <a:p>
            <a:pPr marL="0" lvl="0" indent="0" algn="l" rtl="0">
              <a:lnSpc>
                <a:spcPct val="90000"/>
              </a:lnSpc>
              <a:spcBef>
                <a:spcPts val="1000"/>
              </a:spcBef>
              <a:spcAft>
                <a:spcPts val="0"/>
              </a:spcAft>
              <a:buClr>
                <a:srgbClr val="0070C0"/>
              </a:buClr>
              <a:buSzPts val="3200"/>
              <a:buNone/>
            </a:pPr>
            <a:r>
              <a:rPr lang="en-US" sz="3200" dirty="0">
                <a:solidFill>
                  <a:srgbClr val="0070C0"/>
                </a:solidFill>
              </a:rPr>
              <a:t>   </a:t>
            </a:r>
            <a:r>
              <a:rPr lang="en-US" sz="4400" dirty="0" err="1">
                <a:solidFill>
                  <a:srgbClr val="0070C0"/>
                </a:solidFill>
              </a:rPr>
              <a:t>hebi</a:t>
            </a:r>
            <a:endParaRPr sz="4400" dirty="0">
              <a:solidFill>
                <a:srgbClr val="0070C0"/>
              </a:solidFill>
            </a:endParaRPr>
          </a:p>
        </p:txBody>
      </p:sp>
      <p:pic>
        <p:nvPicPr>
          <p:cNvPr id="105" name="Google Shape;105;p4" descr="https://3.bp.blogspot.com/-hyV-ruB9bNU/VUIJZfAYrVI/AAAAAAAAtTY/n6jbdtKLX8Y/s800/animal_hebi_cobra.png"/>
          <p:cNvPicPr preferRelativeResize="0"/>
          <p:nvPr/>
        </p:nvPicPr>
        <p:blipFill rotWithShape="1">
          <a:blip r:embed="rId3">
            <a:alphaModFix/>
          </a:blip>
          <a:srcRect/>
          <a:stretch/>
        </p:blipFill>
        <p:spPr>
          <a:xfrm>
            <a:off x="3819832" y="2007891"/>
            <a:ext cx="4424516" cy="443092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0" y="0"/>
            <a:ext cx="12192000" cy="711507"/>
          </a:xfrm>
          <a:prstGeom prst="rect">
            <a:avLst/>
          </a:prstGeom>
          <a:solidFill>
            <a:srgbClr val="FFCC9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Read aloud each word after Sensei!</a:t>
            </a:r>
            <a:endParaRPr/>
          </a:p>
        </p:txBody>
      </p:sp>
      <p:sp>
        <p:nvSpPr>
          <p:cNvPr id="111" name="Google Shape;111;p5"/>
          <p:cNvSpPr txBox="1">
            <a:spLocks noGrp="1"/>
          </p:cNvSpPr>
          <p:nvPr>
            <p:ph type="body" idx="1"/>
          </p:nvPr>
        </p:nvSpPr>
        <p:spPr>
          <a:xfrm>
            <a:off x="620486" y="1094014"/>
            <a:ext cx="10733314" cy="50829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r>
              <a:rPr lang="en-US" sz="6000" b="1" dirty="0" err="1">
                <a:latin typeface="MS Gothic"/>
                <a:ea typeface="MS Gothic"/>
                <a:cs typeface="MS Gothic"/>
                <a:sym typeface="MS Gothic"/>
              </a:rPr>
              <a:t>さかな</a:t>
            </a:r>
            <a:endParaRPr sz="6000" b="1" dirty="0">
              <a:latin typeface="MS Gothic"/>
              <a:ea typeface="MS Gothic"/>
              <a:cs typeface="MS Gothic"/>
              <a:sym typeface="MS Gothic"/>
            </a:endParaRPr>
          </a:p>
          <a:p>
            <a:pPr marL="0" lvl="0" indent="0" algn="l" rtl="0">
              <a:lnSpc>
                <a:spcPct val="90000"/>
              </a:lnSpc>
              <a:spcBef>
                <a:spcPts val="1000"/>
              </a:spcBef>
              <a:spcAft>
                <a:spcPts val="0"/>
              </a:spcAft>
              <a:buClr>
                <a:srgbClr val="0070C0"/>
              </a:buClr>
              <a:buSzPts val="3200"/>
              <a:buNone/>
            </a:pPr>
            <a:r>
              <a:rPr lang="en-US" sz="3200" dirty="0">
                <a:solidFill>
                  <a:srgbClr val="0070C0"/>
                </a:solidFill>
              </a:rPr>
              <a:t>   </a:t>
            </a:r>
            <a:r>
              <a:rPr lang="en-US" sz="4400" dirty="0" err="1">
                <a:solidFill>
                  <a:srgbClr val="0070C0"/>
                </a:solidFill>
              </a:rPr>
              <a:t>sakana</a:t>
            </a:r>
            <a:endParaRPr sz="4400" dirty="0">
              <a:solidFill>
                <a:srgbClr val="0070C0"/>
              </a:solidFill>
            </a:endParaRPr>
          </a:p>
        </p:txBody>
      </p:sp>
      <p:pic>
        <p:nvPicPr>
          <p:cNvPr id="112" name="Google Shape;112;p5" descr="https://1.bp.blogspot.com/-foMnNs1_siY/XQjuCppFRNI/AAAAAAABTO4/o14dsTntWTIEWAArpS2EEOzOqL1OEqUlwCLcBGAs/s800/fish_yellow_perch.png"/>
          <p:cNvPicPr preferRelativeResize="0"/>
          <p:nvPr/>
        </p:nvPicPr>
        <p:blipFill rotWithShape="1">
          <a:blip r:embed="rId3">
            <a:alphaModFix/>
          </a:blip>
          <a:srcRect/>
          <a:stretch/>
        </p:blipFill>
        <p:spPr>
          <a:xfrm>
            <a:off x="3899875" y="2140290"/>
            <a:ext cx="5214628" cy="380667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0" y="0"/>
            <a:ext cx="12192000" cy="711507"/>
          </a:xfrm>
          <a:prstGeom prst="rect">
            <a:avLst/>
          </a:prstGeom>
          <a:solidFill>
            <a:srgbClr val="FFCC9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Read aloud each word after Sensei!</a:t>
            </a:r>
            <a:endParaRPr/>
          </a:p>
        </p:txBody>
      </p:sp>
      <p:sp>
        <p:nvSpPr>
          <p:cNvPr id="118" name="Google Shape;118;p6"/>
          <p:cNvSpPr txBox="1">
            <a:spLocks noGrp="1"/>
          </p:cNvSpPr>
          <p:nvPr>
            <p:ph type="body" idx="1"/>
          </p:nvPr>
        </p:nvSpPr>
        <p:spPr>
          <a:xfrm>
            <a:off x="342900" y="1224643"/>
            <a:ext cx="11010900" cy="49523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None/>
            </a:pPr>
            <a:r>
              <a:rPr lang="en-US" sz="6000" b="1" dirty="0" err="1">
                <a:latin typeface="MS Gothic"/>
                <a:ea typeface="MS Gothic"/>
                <a:cs typeface="MS Gothic"/>
                <a:sym typeface="MS Gothic"/>
              </a:rPr>
              <a:t>ふらみんご</a:t>
            </a:r>
            <a:endParaRPr sz="6000" b="1" dirty="0">
              <a:latin typeface="MS Gothic"/>
              <a:ea typeface="MS Gothic"/>
              <a:cs typeface="MS Gothic"/>
              <a:sym typeface="MS Gothic"/>
            </a:endParaRPr>
          </a:p>
          <a:p>
            <a:pPr marL="0" lvl="0" indent="0" algn="l" rtl="0">
              <a:lnSpc>
                <a:spcPct val="90000"/>
              </a:lnSpc>
              <a:spcBef>
                <a:spcPts val="1000"/>
              </a:spcBef>
              <a:spcAft>
                <a:spcPts val="0"/>
              </a:spcAft>
              <a:buClr>
                <a:srgbClr val="0070C0"/>
              </a:buClr>
              <a:buSzPts val="3200"/>
              <a:buNone/>
            </a:pPr>
            <a:r>
              <a:rPr lang="en-US" sz="3200" dirty="0">
                <a:solidFill>
                  <a:srgbClr val="0070C0"/>
                </a:solidFill>
              </a:rPr>
              <a:t>   </a:t>
            </a:r>
            <a:r>
              <a:rPr lang="en-US" sz="4400" dirty="0" err="1">
                <a:solidFill>
                  <a:srgbClr val="0070C0"/>
                </a:solidFill>
              </a:rPr>
              <a:t>furamingo</a:t>
            </a:r>
            <a:endParaRPr sz="4400" dirty="0">
              <a:solidFill>
                <a:srgbClr val="0070C0"/>
              </a:solidFill>
            </a:endParaRPr>
          </a:p>
        </p:txBody>
      </p:sp>
      <p:pic>
        <p:nvPicPr>
          <p:cNvPr id="119" name="Google Shape;119;p6" descr="https://3.bp.blogspot.com/-3mkA61694Aw/Udy6T_WBNjI/AAAAAAAAWCo/hCuErHvYn1k/s800/animal_flamingo.png"/>
          <p:cNvPicPr preferRelativeResize="0"/>
          <p:nvPr/>
        </p:nvPicPr>
        <p:blipFill rotWithShape="1">
          <a:blip r:embed="rId3">
            <a:alphaModFix/>
          </a:blip>
          <a:srcRect/>
          <a:stretch/>
        </p:blipFill>
        <p:spPr>
          <a:xfrm>
            <a:off x="4714684" y="1720458"/>
            <a:ext cx="3725081" cy="4588682"/>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7" descr="https://1.bp.blogspot.com/-WOod5v8Xo34/U0pSz4eZ7xI/AAAAAAAAe9I/PKGE1eDKBHY/s800/bug_syouryou_batta.png"/>
          <p:cNvPicPr preferRelativeResize="0"/>
          <p:nvPr/>
        </p:nvPicPr>
        <p:blipFill rotWithShape="1">
          <a:blip r:embed="rId3">
            <a:alphaModFix/>
          </a:blip>
          <a:srcRect/>
          <a:stretch/>
        </p:blipFill>
        <p:spPr>
          <a:xfrm>
            <a:off x="1851039" y="1433705"/>
            <a:ext cx="2745631" cy="2380008"/>
          </a:xfrm>
          <a:prstGeom prst="rect">
            <a:avLst/>
          </a:prstGeom>
          <a:noFill/>
          <a:ln>
            <a:noFill/>
          </a:ln>
        </p:spPr>
      </p:pic>
      <p:pic>
        <p:nvPicPr>
          <p:cNvPr id="125" name="Google Shape;125;p7" descr="https://3.bp.blogspot.com/-hyV-ruB9bNU/VUIJZfAYrVI/AAAAAAAAtTY/n6jbdtKLX8Y/s800/animal_hebi_cobra.png"/>
          <p:cNvPicPr preferRelativeResize="0"/>
          <p:nvPr/>
        </p:nvPicPr>
        <p:blipFill rotWithShape="1">
          <a:blip r:embed="rId4">
            <a:alphaModFix/>
          </a:blip>
          <a:srcRect/>
          <a:stretch/>
        </p:blipFill>
        <p:spPr>
          <a:xfrm>
            <a:off x="7902856" y="1564937"/>
            <a:ext cx="2163382" cy="2166513"/>
          </a:xfrm>
          <a:prstGeom prst="rect">
            <a:avLst/>
          </a:prstGeom>
          <a:noFill/>
          <a:ln>
            <a:noFill/>
          </a:ln>
        </p:spPr>
      </p:pic>
      <p:pic>
        <p:nvPicPr>
          <p:cNvPr id="126" name="Google Shape;126;p7" descr="https://3.bp.blogspot.com/-3mkA61694Aw/Udy6T_WBNjI/AAAAAAAAWCo/hCuErHvYn1k/s800/animal_flamingo.png"/>
          <p:cNvPicPr preferRelativeResize="0"/>
          <p:nvPr/>
        </p:nvPicPr>
        <p:blipFill rotWithShape="1">
          <a:blip r:embed="rId5">
            <a:alphaModFix/>
          </a:blip>
          <a:srcRect/>
          <a:stretch/>
        </p:blipFill>
        <p:spPr>
          <a:xfrm>
            <a:off x="2245926" y="4451791"/>
            <a:ext cx="1955856" cy="2409290"/>
          </a:xfrm>
          <a:prstGeom prst="rect">
            <a:avLst/>
          </a:prstGeom>
          <a:noFill/>
          <a:ln>
            <a:noFill/>
          </a:ln>
        </p:spPr>
      </p:pic>
      <p:pic>
        <p:nvPicPr>
          <p:cNvPr id="127" name="Google Shape;127;p7" descr="https://1.bp.blogspot.com/-foMnNs1_siY/XQjuCppFRNI/AAAAAAABTO4/o14dsTntWTIEWAArpS2EEOzOqL1OEqUlwCLcBGAs/s800/fish_yellow_perch.png"/>
          <p:cNvPicPr preferRelativeResize="0"/>
          <p:nvPr/>
        </p:nvPicPr>
        <p:blipFill rotWithShape="1">
          <a:blip r:embed="rId6">
            <a:alphaModFix/>
          </a:blip>
          <a:srcRect/>
          <a:stretch/>
        </p:blipFill>
        <p:spPr>
          <a:xfrm>
            <a:off x="7634926" y="4264000"/>
            <a:ext cx="3259680" cy="2379567"/>
          </a:xfrm>
          <a:prstGeom prst="rect">
            <a:avLst/>
          </a:prstGeom>
          <a:noFill/>
          <a:ln>
            <a:noFill/>
          </a:ln>
        </p:spPr>
      </p:pic>
      <p:sp>
        <p:nvSpPr>
          <p:cNvPr id="128" name="Google Shape;128;p7"/>
          <p:cNvSpPr txBox="1">
            <a:spLocks noGrp="1"/>
          </p:cNvSpPr>
          <p:nvPr>
            <p:ph type="title"/>
          </p:nvPr>
        </p:nvSpPr>
        <p:spPr>
          <a:xfrm>
            <a:off x="0" y="0"/>
            <a:ext cx="12192000" cy="901155"/>
          </a:xfrm>
          <a:prstGeom prst="rect">
            <a:avLst/>
          </a:prstGeom>
          <a:solidFill>
            <a:srgbClr val="FFCC99"/>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b="1" dirty="0"/>
              <a:t>Quiz 1: </a:t>
            </a:r>
            <a:r>
              <a:rPr lang="en-US" sz="3959" dirty="0"/>
              <a:t>Listen to Sensei, show your finger # for the right answer.</a:t>
            </a:r>
            <a:endParaRPr sz="2880" dirty="0">
              <a:solidFill>
                <a:srgbClr val="0070C0"/>
              </a:solidFill>
            </a:endParaRPr>
          </a:p>
        </p:txBody>
      </p:sp>
      <p:sp>
        <p:nvSpPr>
          <p:cNvPr id="129" name="Google Shape;129;p7"/>
          <p:cNvSpPr/>
          <p:nvPr/>
        </p:nvSpPr>
        <p:spPr>
          <a:xfrm>
            <a:off x="742513" y="1563329"/>
            <a:ext cx="963741" cy="9144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1</a:t>
            </a:r>
            <a:endParaRPr sz="3200" b="1" i="0" u="none" strike="noStrike" cap="none">
              <a:solidFill>
                <a:schemeClr val="dk1"/>
              </a:solidFill>
              <a:latin typeface="Calibri"/>
              <a:ea typeface="Calibri"/>
              <a:cs typeface="Calibri"/>
              <a:sym typeface="Calibri"/>
            </a:endParaRPr>
          </a:p>
        </p:txBody>
      </p:sp>
      <p:sp>
        <p:nvSpPr>
          <p:cNvPr id="130" name="Google Shape;130;p7"/>
          <p:cNvSpPr/>
          <p:nvPr/>
        </p:nvSpPr>
        <p:spPr>
          <a:xfrm>
            <a:off x="6228735" y="1625434"/>
            <a:ext cx="963741" cy="9144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2</a:t>
            </a:r>
            <a:endParaRPr sz="3200" b="1" i="0" u="none" strike="noStrike" cap="none">
              <a:solidFill>
                <a:schemeClr val="dk1"/>
              </a:solidFill>
              <a:latin typeface="Calibri"/>
              <a:ea typeface="Calibri"/>
              <a:cs typeface="Calibri"/>
              <a:sym typeface="Calibri"/>
            </a:endParaRPr>
          </a:p>
        </p:txBody>
      </p:sp>
      <p:sp>
        <p:nvSpPr>
          <p:cNvPr id="131" name="Google Shape;131;p7"/>
          <p:cNvSpPr/>
          <p:nvPr/>
        </p:nvSpPr>
        <p:spPr>
          <a:xfrm>
            <a:off x="742514" y="4244978"/>
            <a:ext cx="963741" cy="9144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3</a:t>
            </a:r>
            <a:endParaRPr sz="3200" b="1" i="0" u="none" strike="noStrike" cap="none">
              <a:solidFill>
                <a:schemeClr val="dk1"/>
              </a:solidFill>
              <a:latin typeface="Calibri"/>
              <a:ea typeface="Calibri"/>
              <a:cs typeface="Calibri"/>
              <a:sym typeface="Calibri"/>
            </a:endParaRPr>
          </a:p>
        </p:txBody>
      </p:sp>
      <p:sp>
        <p:nvSpPr>
          <p:cNvPr id="132" name="Google Shape;132;p7"/>
          <p:cNvSpPr/>
          <p:nvPr/>
        </p:nvSpPr>
        <p:spPr>
          <a:xfrm>
            <a:off x="6095999" y="4244978"/>
            <a:ext cx="963741" cy="9144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4</a:t>
            </a:r>
            <a:endParaRPr sz="3200" b="1" i="0" u="none" strike="noStrike" cap="none">
              <a:solidFill>
                <a:schemeClr val="dk1"/>
              </a:solidFill>
              <a:latin typeface="Calibri"/>
              <a:ea typeface="Calibri"/>
              <a:cs typeface="Calibri"/>
              <a:sym typeface="Calibri"/>
            </a:endParaRPr>
          </a:p>
        </p:txBody>
      </p:sp>
      <p:pic>
        <p:nvPicPr>
          <p:cNvPr id="133" name="Google Shape;133;p7" descr="https://4.bp.blogspot.com/-FMWrfZ9sq0Q/VGLMMH0pWxI/AAAAAAAAo9E/y9o54r1akAM/s800/finger_count02.png"/>
          <p:cNvPicPr preferRelativeResize="0"/>
          <p:nvPr/>
        </p:nvPicPr>
        <p:blipFill rotWithShape="1">
          <a:blip r:embed="rId7">
            <a:alphaModFix/>
          </a:blip>
          <a:srcRect/>
          <a:stretch/>
        </p:blipFill>
        <p:spPr>
          <a:xfrm>
            <a:off x="5797288" y="2138684"/>
            <a:ext cx="987021" cy="1253721"/>
          </a:xfrm>
          <a:prstGeom prst="rect">
            <a:avLst/>
          </a:prstGeom>
          <a:noFill/>
          <a:ln>
            <a:noFill/>
          </a:ln>
        </p:spPr>
      </p:pic>
      <p:pic>
        <p:nvPicPr>
          <p:cNvPr id="134" name="Google Shape;134;p7" descr="https://2.bp.blogspot.com/-hn-bHmka1q4/VGLML9ZHEVI/AAAAAAAAo9A/VA18wy7l63k/s800/finger_count01.png"/>
          <p:cNvPicPr preferRelativeResize="0"/>
          <p:nvPr/>
        </p:nvPicPr>
        <p:blipFill rotWithShape="1">
          <a:blip r:embed="rId8">
            <a:alphaModFix/>
          </a:blip>
          <a:srcRect/>
          <a:stretch/>
        </p:blipFill>
        <p:spPr>
          <a:xfrm>
            <a:off x="426275" y="2084702"/>
            <a:ext cx="901581" cy="1145195"/>
          </a:xfrm>
          <a:prstGeom prst="rect">
            <a:avLst/>
          </a:prstGeom>
          <a:noFill/>
          <a:ln>
            <a:noFill/>
          </a:ln>
        </p:spPr>
      </p:pic>
      <p:pic>
        <p:nvPicPr>
          <p:cNvPr id="135" name="Google Shape;135;p7" descr="https://2.bp.blogspot.com/-amA6fZCPExg/VGLMMw0j3mI/AAAAAAAAo9M/4LfDISYHsDE/s800/finger_count03.png"/>
          <p:cNvPicPr preferRelativeResize="0"/>
          <p:nvPr/>
        </p:nvPicPr>
        <p:blipFill rotWithShape="1">
          <a:blip r:embed="rId9">
            <a:alphaModFix/>
          </a:blip>
          <a:srcRect/>
          <a:stretch/>
        </p:blipFill>
        <p:spPr>
          <a:xfrm>
            <a:off x="480707" y="4923198"/>
            <a:ext cx="985084" cy="1251261"/>
          </a:xfrm>
          <a:prstGeom prst="rect">
            <a:avLst/>
          </a:prstGeom>
          <a:noFill/>
          <a:ln>
            <a:noFill/>
          </a:ln>
        </p:spPr>
      </p:pic>
      <p:pic>
        <p:nvPicPr>
          <p:cNvPr id="136" name="Google Shape;136;p7" descr="https://2.bp.blogspot.com/-zqsdpeEsExY/VGLMNfYVIeI/AAAAAAAAo9Y/Hr2hfxqhd0I/s800/finger_count04.png"/>
          <p:cNvPicPr preferRelativeResize="0"/>
          <p:nvPr/>
        </p:nvPicPr>
        <p:blipFill rotWithShape="1">
          <a:blip r:embed="rId10">
            <a:alphaModFix/>
          </a:blip>
          <a:srcRect/>
          <a:stretch/>
        </p:blipFill>
        <p:spPr>
          <a:xfrm>
            <a:off x="5895676" y="4935389"/>
            <a:ext cx="985084" cy="125126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8" descr="https://1.bp.blogspot.com/-foMnNs1_siY/XQjuCppFRNI/AAAAAAABTO4/o14dsTntWTIEWAArpS2EEOzOqL1OEqUlwCLcBGAs/s800/fish_yellow_perch.png"/>
          <p:cNvPicPr preferRelativeResize="0"/>
          <p:nvPr/>
        </p:nvPicPr>
        <p:blipFill rotWithShape="1">
          <a:blip r:embed="rId3">
            <a:alphaModFix/>
          </a:blip>
          <a:srcRect/>
          <a:stretch/>
        </p:blipFill>
        <p:spPr>
          <a:xfrm>
            <a:off x="3418266" y="1449843"/>
            <a:ext cx="4667742" cy="3407453"/>
          </a:xfrm>
          <a:prstGeom prst="rect">
            <a:avLst/>
          </a:prstGeom>
          <a:noFill/>
          <a:ln>
            <a:noFill/>
          </a:ln>
        </p:spPr>
      </p:pic>
      <p:sp>
        <p:nvSpPr>
          <p:cNvPr id="142" name="Google Shape;142;p8"/>
          <p:cNvSpPr txBox="1">
            <a:spLocks noGrp="1"/>
          </p:cNvSpPr>
          <p:nvPr>
            <p:ph type="title"/>
          </p:nvPr>
        </p:nvSpPr>
        <p:spPr>
          <a:xfrm>
            <a:off x="0" y="0"/>
            <a:ext cx="12192000" cy="1032387"/>
          </a:xfrm>
          <a:prstGeom prst="rect">
            <a:avLst/>
          </a:prstGeom>
          <a:solidFill>
            <a:srgbClr val="FFCC99"/>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b="1" dirty="0"/>
              <a:t>Quiz 2: </a:t>
            </a:r>
            <a:r>
              <a:rPr lang="en-US" sz="3959" b="1" dirty="0" err="1">
                <a:latin typeface="MS Gothic"/>
                <a:ea typeface="MS Gothic"/>
                <a:cs typeface="MS Gothic"/>
                <a:sym typeface="MS Gothic"/>
              </a:rPr>
              <a:t>これは、なんですか</a:t>
            </a:r>
            <a:r>
              <a:rPr lang="en-US" sz="3959" b="1" dirty="0">
                <a:latin typeface="MS Gothic"/>
                <a:ea typeface="MS Gothic"/>
                <a:cs typeface="MS Gothic"/>
                <a:sym typeface="MS Gothic"/>
              </a:rPr>
              <a:t>？  </a:t>
            </a:r>
            <a:r>
              <a:rPr lang="en-US" sz="3959" dirty="0">
                <a:solidFill>
                  <a:srgbClr val="002060"/>
                </a:solidFill>
                <a:latin typeface="Calibri"/>
                <a:ea typeface="Calibri"/>
                <a:cs typeface="Calibri"/>
                <a:sym typeface="Calibri"/>
              </a:rPr>
              <a:t>What is this? </a:t>
            </a:r>
            <a:br>
              <a:rPr lang="en-US" sz="3959" dirty="0">
                <a:solidFill>
                  <a:srgbClr val="002060"/>
                </a:solidFill>
                <a:latin typeface="Calibri"/>
                <a:ea typeface="Calibri"/>
                <a:cs typeface="Calibri"/>
                <a:sym typeface="Calibri"/>
              </a:rPr>
            </a:br>
            <a:r>
              <a:rPr lang="en-US" sz="3959" b="1" dirty="0">
                <a:solidFill>
                  <a:srgbClr val="0070C0"/>
                </a:solidFill>
                <a:latin typeface="Calibri"/>
                <a:ea typeface="Calibri"/>
                <a:cs typeface="Calibri"/>
                <a:sym typeface="Calibri"/>
              </a:rPr>
              <a:t>             </a:t>
            </a:r>
            <a:r>
              <a:rPr lang="en-US" sz="3959" b="1" dirty="0" smtClean="0">
                <a:solidFill>
                  <a:srgbClr val="0070C0"/>
                </a:solidFill>
                <a:latin typeface="Calibri"/>
                <a:ea typeface="Calibri"/>
                <a:cs typeface="Calibri"/>
                <a:sym typeface="Calibri"/>
              </a:rPr>
              <a:t>  </a:t>
            </a:r>
            <a:r>
              <a:rPr lang="en-US" sz="3600" dirty="0">
                <a:solidFill>
                  <a:srgbClr val="0070C0"/>
                </a:solidFill>
              </a:rPr>
              <a:t>k</a:t>
            </a:r>
            <a:r>
              <a:rPr lang="en-US" sz="3600" dirty="0" smtClean="0">
                <a:solidFill>
                  <a:srgbClr val="0070C0"/>
                </a:solidFill>
                <a:latin typeface="Calibri"/>
                <a:ea typeface="Calibri"/>
                <a:cs typeface="Calibri"/>
                <a:sym typeface="Calibri"/>
              </a:rPr>
              <a:t>ore </a:t>
            </a:r>
            <a:r>
              <a:rPr lang="en-US" sz="3600" dirty="0" err="1">
                <a:solidFill>
                  <a:srgbClr val="0070C0"/>
                </a:solidFill>
                <a:latin typeface="Calibri"/>
                <a:ea typeface="Calibri"/>
                <a:cs typeface="Calibri"/>
                <a:sym typeface="Calibri"/>
              </a:rPr>
              <a:t>wa</a:t>
            </a:r>
            <a:r>
              <a:rPr lang="en-US" sz="3600" dirty="0">
                <a:solidFill>
                  <a:srgbClr val="0070C0"/>
                </a:solidFill>
                <a:latin typeface="Calibri"/>
                <a:ea typeface="Calibri"/>
                <a:cs typeface="Calibri"/>
                <a:sym typeface="Calibri"/>
              </a:rPr>
              <a:t>     </a:t>
            </a:r>
            <a:r>
              <a:rPr lang="en-US" sz="3600" dirty="0" err="1">
                <a:solidFill>
                  <a:srgbClr val="0070C0"/>
                </a:solidFill>
                <a:latin typeface="Calibri"/>
                <a:ea typeface="Calibri"/>
                <a:cs typeface="Calibri"/>
                <a:sym typeface="Calibri"/>
              </a:rPr>
              <a:t>nandesu</a:t>
            </a:r>
            <a:r>
              <a:rPr lang="en-US" sz="3600" dirty="0">
                <a:solidFill>
                  <a:srgbClr val="0070C0"/>
                </a:solidFill>
                <a:latin typeface="Calibri"/>
                <a:ea typeface="Calibri"/>
                <a:cs typeface="Calibri"/>
                <a:sym typeface="Calibri"/>
              </a:rPr>
              <a:t> </a:t>
            </a:r>
            <a:r>
              <a:rPr lang="en-US" sz="3600" dirty="0" err="1">
                <a:solidFill>
                  <a:srgbClr val="0070C0"/>
                </a:solidFill>
                <a:latin typeface="Calibri"/>
                <a:ea typeface="Calibri"/>
                <a:cs typeface="Calibri"/>
                <a:sym typeface="Calibri"/>
              </a:rPr>
              <a:t>ka</a:t>
            </a:r>
            <a:endParaRPr sz="2790" dirty="0">
              <a:solidFill>
                <a:srgbClr val="0070C0"/>
              </a:solidFill>
              <a:latin typeface="Calibri"/>
              <a:ea typeface="Calibri"/>
              <a:cs typeface="Calibri"/>
              <a:sym typeface="Calibri"/>
            </a:endParaRPr>
          </a:p>
        </p:txBody>
      </p:sp>
      <p:sp>
        <p:nvSpPr>
          <p:cNvPr id="143" name="Google Shape;143;p8"/>
          <p:cNvSpPr/>
          <p:nvPr/>
        </p:nvSpPr>
        <p:spPr>
          <a:xfrm>
            <a:off x="493649" y="4958703"/>
            <a:ext cx="11204702" cy="155684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rPr>
              <a:t>①</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ばった</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②</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へび</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③</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ふらみんご</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④</a:t>
            </a:r>
            <a:r>
              <a:rPr lang="en-US" sz="3200" b="0" i="0" u="none" strike="noStrike" cap="none" dirty="0" err="1">
                <a:solidFill>
                  <a:schemeClr val="dk1"/>
                </a:solidFill>
                <a:latin typeface="MS Gothic" panose="020B0609070205080204" pitchFamily="49" charset="-128"/>
                <a:ea typeface="MS Gothic" panose="020B0609070205080204" pitchFamily="49" charset="-128"/>
                <a:cs typeface="Calibri"/>
                <a:sym typeface="Calibri"/>
              </a:rPr>
              <a:t>さかな</a:t>
            </a:r>
            <a:endParaRPr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l" rtl="0">
              <a:lnSpc>
                <a:spcPct val="150000"/>
              </a:lnSpc>
              <a:spcBef>
                <a:spcPts val="0"/>
              </a:spcBef>
              <a:spcAft>
                <a:spcPts val="0"/>
              </a:spcAft>
              <a:buNone/>
            </a:pPr>
            <a:r>
              <a:rPr lang="en-US" sz="2800" dirty="0">
                <a:solidFill>
                  <a:srgbClr val="0070C0"/>
                </a:solidFill>
                <a:latin typeface="Calibri"/>
                <a:ea typeface="Calibri"/>
                <a:cs typeface="Calibri"/>
                <a:sym typeface="Calibri"/>
              </a:rPr>
              <a:t> </a:t>
            </a:r>
            <a:r>
              <a:rPr lang="en-US" sz="28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b</a:t>
            </a:r>
            <a:r>
              <a:rPr lang="en-US" sz="3200" b="0" i="0" u="none" strike="noStrike" cap="none" dirty="0" err="1" smtClean="0">
                <a:solidFill>
                  <a:srgbClr val="0070C0"/>
                </a:solidFill>
                <a:latin typeface="Calibri"/>
                <a:ea typeface="Calibri"/>
                <a:cs typeface="Calibri"/>
                <a:sym typeface="Calibri"/>
              </a:rPr>
              <a:t>atta</a:t>
            </a:r>
            <a:r>
              <a:rPr lang="en-US" sz="3200" dirty="0">
                <a:solidFill>
                  <a:srgbClr val="0070C0"/>
                </a:solidFill>
                <a:latin typeface="Calibri"/>
                <a:ea typeface="Calibri"/>
                <a:cs typeface="Calibri"/>
                <a:sym typeface="Calibri"/>
              </a:rPr>
              <a:t>	</a:t>
            </a:r>
            <a:r>
              <a:rPr lang="en-US" sz="32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h</a:t>
            </a:r>
            <a:r>
              <a:rPr lang="en-US" sz="3200" b="0" i="0" u="none" strike="noStrike" cap="none" dirty="0" err="1" smtClean="0">
                <a:solidFill>
                  <a:srgbClr val="0070C0"/>
                </a:solidFill>
                <a:latin typeface="Calibri"/>
                <a:ea typeface="Calibri"/>
                <a:cs typeface="Calibri"/>
                <a:sym typeface="Calibri"/>
              </a:rPr>
              <a:t>ebi</a:t>
            </a:r>
            <a:r>
              <a:rPr lang="en-US" sz="3200" dirty="0">
                <a:solidFill>
                  <a:srgbClr val="0070C0"/>
                </a:solidFill>
                <a:latin typeface="Calibri"/>
                <a:ea typeface="Calibri"/>
                <a:cs typeface="Calibri"/>
                <a:sym typeface="Calibri"/>
              </a:rPr>
              <a:t>	</a:t>
            </a:r>
            <a:r>
              <a:rPr lang="en-US" sz="32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f</a:t>
            </a:r>
            <a:r>
              <a:rPr lang="en-US" sz="3200" b="0" i="0" u="none" strike="noStrike" cap="none" dirty="0" err="1" smtClean="0">
                <a:solidFill>
                  <a:srgbClr val="0070C0"/>
                </a:solidFill>
                <a:latin typeface="Calibri"/>
                <a:ea typeface="Calibri"/>
                <a:cs typeface="Calibri"/>
                <a:sym typeface="Calibri"/>
              </a:rPr>
              <a:t>uramingo</a:t>
            </a:r>
            <a:r>
              <a:rPr lang="en-US" sz="3200" b="0" i="0" u="none" strike="noStrike" cap="none" dirty="0">
                <a:solidFill>
                  <a:srgbClr val="0070C0"/>
                </a:solidFill>
                <a:latin typeface="Calibri"/>
                <a:ea typeface="Calibri"/>
                <a:cs typeface="Calibri"/>
                <a:sym typeface="Calibri"/>
              </a:rPr>
              <a:t>　　　</a:t>
            </a:r>
            <a:r>
              <a:rPr lang="en-US" sz="3200" b="0" i="0" u="none" strike="noStrike" cap="none" dirty="0" smtClean="0">
                <a:solidFill>
                  <a:srgbClr val="0070C0"/>
                </a:solidFill>
                <a:latin typeface="Calibri"/>
                <a:ea typeface="Calibri"/>
                <a:cs typeface="Calibri"/>
                <a:sym typeface="Calibri"/>
              </a:rPr>
              <a:t>      </a:t>
            </a:r>
            <a:r>
              <a:rPr lang="en-US" sz="3200" b="0" i="0" u="none" strike="noStrike" cap="none" dirty="0" err="1" smtClean="0">
                <a:solidFill>
                  <a:srgbClr val="0070C0"/>
                </a:solidFill>
                <a:latin typeface="Calibri"/>
                <a:ea typeface="Calibri"/>
                <a:cs typeface="Calibri"/>
                <a:sym typeface="Calibri"/>
              </a:rPr>
              <a:t>sakana</a:t>
            </a:r>
            <a:endParaRPr sz="3200" b="0" i="0" u="none" strike="noStrike" cap="none" dirty="0">
              <a:solidFill>
                <a:srgbClr val="0070C0"/>
              </a:solidFill>
              <a:latin typeface="Calibri"/>
              <a:ea typeface="Calibri"/>
              <a:cs typeface="Calibri"/>
              <a:sym typeface="Calibri"/>
            </a:endParaRPr>
          </a:p>
        </p:txBody>
      </p:sp>
      <p:sp>
        <p:nvSpPr>
          <p:cNvPr id="144" name="Google Shape;144;p8"/>
          <p:cNvSpPr/>
          <p:nvPr/>
        </p:nvSpPr>
        <p:spPr>
          <a:xfrm>
            <a:off x="2477730" y="1327024"/>
            <a:ext cx="6504304" cy="3303970"/>
          </a:xfrm>
          <a:prstGeom prst="frame">
            <a:avLst>
              <a:gd name="adj1" fmla="val 1055"/>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5" name="Google Shape;145;p8"/>
          <p:cNvSpPr/>
          <p:nvPr/>
        </p:nvSpPr>
        <p:spPr>
          <a:xfrm>
            <a:off x="1342104" y="2138516"/>
            <a:ext cx="8790038" cy="3067562"/>
          </a:xfrm>
          <a:prstGeom prst="mathEqual">
            <a:avLst>
              <a:gd name="adj1" fmla="val 23520"/>
              <a:gd name="adj2" fmla="val 1176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6" name="Google Shape;146;p8"/>
          <p:cNvSpPr/>
          <p:nvPr/>
        </p:nvSpPr>
        <p:spPr>
          <a:xfrm>
            <a:off x="1334863" y="694920"/>
            <a:ext cx="8790038" cy="3067562"/>
          </a:xfrm>
          <a:prstGeom prst="mathEqual">
            <a:avLst>
              <a:gd name="adj1" fmla="val 23520"/>
              <a:gd name="adj2" fmla="val 1176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9" descr="https://3.bp.blogspot.com/-hyV-ruB9bNU/VUIJZfAYrVI/AAAAAAAAtTY/n6jbdtKLX8Y/s800/animal_hebi_cobra.png"/>
          <p:cNvPicPr preferRelativeResize="0"/>
          <p:nvPr/>
        </p:nvPicPr>
        <p:blipFill rotWithShape="1">
          <a:blip r:embed="rId3">
            <a:alphaModFix/>
          </a:blip>
          <a:srcRect/>
          <a:stretch/>
        </p:blipFill>
        <p:spPr>
          <a:xfrm>
            <a:off x="3878826" y="1259169"/>
            <a:ext cx="3392129" cy="3397039"/>
          </a:xfrm>
          <a:prstGeom prst="rect">
            <a:avLst/>
          </a:prstGeom>
          <a:noFill/>
          <a:ln>
            <a:noFill/>
          </a:ln>
        </p:spPr>
      </p:pic>
      <p:sp>
        <p:nvSpPr>
          <p:cNvPr id="152" name="Google Shape;152;p9"/>
          <p:cNvSpPr txBox="1">
            <a:spLocks noGrp="1"/>
          </p:cNvSpPr>
          <p:nvPr>
            <p:ph type="title"/>
          </p:nvPr>
        </p:nvSpPr>
        <p:spPr>
          <a:xfrm>
            <a:off x="0" y="0"/>
            <a:ext cx="12192000" cy="1032387"/>
          </a:xfrm>
          <a:prstGeom prst="rect">
            <a:avLst/>
          </a:prstGeom>
          <a:solidFill>
            <a:srgbClr val="FFCC99"/>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b="1" dirty="0"/>
              <a:t>Quiz 2: </a:t>
            </a:r>
            <a:r>
              <a:rPr lang="en-US" sz="3959" b="1" dirty="0" err="1">
                <a:latin typeface="MS Gothic"/>
                <a:ea typeface="MS Gothic"/>
                <a:cs typeface="MS Gothic"/>
                <a:sym typeface="MS Gothic"/>
              </a:rPr>
              <a:t>これは、なんですか</a:t>
            </a:r>
            <a:r>
              <a:rPr lang="en-US" sz="3959" b="1" dirty="0">
                <a:latin typeface="MS Gothic"/>
                <a:ea typeface="MS Gothic"/>
                <a:cs typeface="MS Gothic"/>
                <a:sym typeface="MS Gothic"/>
              </a:rPr>
              <a:t>？  </a:t>
            </a:r>
            <a:r>
              <a:rPr lang="en-US" sz="3959" dirty="0">
                <a:solidFill>
                  <a:srgbClr val="002060"/>
                </a:solidFill>
                <a:latin typeface="Calibri"/>
                <a:ea typeface="Calibri"/>
                <a:cs typeface="Calibri"/>
                <a:sym typeface="Calibri"/>
              </a:rPr>
              <a:t>What is this? </a:t>
            </a:r>
            <a:br>
              <a:rPr lang="en-US" sz="3959" dirty="0">
                <a:solidFill>
                  <a:srgbClr val="002060"/>
                </a:solidFill>
                <a:latin typeface="Calibri"/>
                <a:ea typeface="Calibri"/>
                <a:cs typeface="Calibri"/>
                <a:sym typeface="Calibri"/>
              </a:rPr>
            </a:br>
            <a:r>
              <a:rPr lang="en-US" sz="3959" b="1" dirty="0">
                <a:solidFill>
                  <a:srgbClr val="0070C0"/>
                </a:solidFill>
                <a:latin typeface="Calibri"/>
                <a:ea typeface="Calibri"/>
                <a:cs typeface="Calibri"/>
                <a:sym typeface="Calibri"/>
              </a:rPr>
              <a:t>            </a:t>
            </a:r>
            <a:r>
              <a:rPr lang="en-US" sz="3959" b="1" dirty="0" smtClean="0">
                <a:solidFill>
                  <a:srgbClr val="0070C0"/>
                </a:solidFill>
                <a:latin typeface="Calibri"/>
                <a:ea typeface="Calibri"/>
                <a:cs typeface="Calibri"/>
                <a:sym typeface="Calibri"/>
              </a:rPr>
              <a:t>  </a:t>
            </a:r>
            <a:r>
              <a:rPr lang="en-US" sz="3600" dirty="0">
                <a:solidFill>
                  <a:srgbClr val="0070C0"/>
                </a:solidFill>
              </a:rPr>
              <a:t>k</a:t>
            </a:r>
            <a:r>
              <a:rPr lang="en-US" sz="3600" dirty="0" smtClean="0">
                <a:solidFill>
                  <a:srgbClr val="0070C0"/>
                </a:solidFill>
                <a:latin typeface="Calibri"/>
                <a:ea typeface="Calibri"/>
                <a:cs typeface="Calibri"/>
                <a:sym typeface="Calibri"/>
              </a:rPr>
              <a:t>ore </a:t>
            </a:r>
            <a:r>
              <a:rPr lang="en-US" sz="3600" dirty="0" err="1">
                <a:solidFill>
                  <a:srgbClr val="0070C0"/>
                </a:solidFill>
                <a:latin typeface="Calibri"/>
                <a:ea typeface="Calibri"/>
                <a:cs typeface="Calibri"/>
                <a:sym typeface="Calibri"/>
              </a:rPr>
              <a:t>wa</a:t>
            </a:r>
            <a:r>
              <a:rPr lang="en-US" sz="3600" dirty="0">
                <a:solidFill>
                  <a:srgbClr val="0070C0"/>
                </a:solidFill>
                <a:latin typeface="Calibri"/>
                <a:ea typeface="Calibri"/>
                <a:cs typeface="Calibri"/>
                <a:sym typeface="Calibri"/>
              </a:rPr>
              <a:t>     </a:t>
            </a:r>
            <a:r>
              <a:rPr lang="en-US" sz="3600" dirty="0" err="1">
                <a:solidFill>
                  <a:srgbClr val="0070C0"/>
                </a:solidFill>
                <a:latin typeface="Calibri"/>
                <a:ea typeface="Calibri"/>
                <a:cs typeface="Calibri"/>
                <a:sym typeface="Calibri"/>
              </a:rPr>
              <a:t>nandesu</a:t>
            </a:r>
            <a:r>
              <a:rPr lang="en-US" sz="3600" dirty="0">
                <a:solidFill>
                  <a:srgbClr val="0070C0"/>
                </a:solidFill>
                <a:latin typeface="Calibri"/>
                <a:ea typeface="Calibri"/>
                <a:cs typeface="Calibri"/>
                <a:sym typeface="Calibri"/>
              </a:rPr>
              <a:t> </a:t>
            </a:r>
            <a:r>
              <a:rPr lang="en-US" sz="3600" dirty="0" err="1">
                <a:solidFill>
                  <a:srgbClr val="0070C0"/>
                </a:solidFill>
                <a:latin typeface="Calibri"/>
                <a:ea typeface="Calibri"/>
                <a:cs typeface="Calibri"/>
                <a:sym typeface="Calibri"/>
              </a:rPr>
              <a:t>ka</a:t>
            </a:r>
            <a:endParaRPr sz="2790" dirty="0">
              <a:solidFill>
                <a:srgbClr val="0070C0"/>
              </a:solidFill>
              <a:latin typeface="Calibri"/>
              <a:ea typeface="Calibri"/>
              <a:cs typeface="Calibri"/>
              <a:sym typeface="Calibri"/>
            </a:endParaRPr>
          </a:p>
        </p:txBody>
      </p:sp>
      <p:sp>
        <p:nvSpPr>
          <p:cNvPr id="154" name="Google Shape;154;p9"/>
          <p:cNvSpPr/>
          <p:nvPr/>
        </p:nvSpPr>
        <p:spPr>
          <a:xfrm>
            <a:off x="2477730" y="1327024"/>
            <a:ext cx="6504304" cy="3303970"/>
          </a:xfrm>
          <a:prstGeom prst="frame">
            <a:avLst>
              <a:gd name="adj1" fmla="val 1055"/>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5" name="Google Shape;155;p9"/>
          <p:cNvSpPr/>
          <p:nvPr/>
        </p:nvSpPr>
        <p:spPr>
          <a:xfrm>
            <a:off x="1342104" y="2138516"/>
            <a:ext cx="8790038" cy="3067562"/>
          </a:xfrm>
          <a:prstGeom prst="mathEqual">
            <a:avLst>
              <a:gd name="adj1" fmla="val 23520"/>
              <a:gd name="adj2" fmla="val 1176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6" name="Google Shape;156;p9"/>
          <p:cNvSpPr/>
          <p:nvPr/>
        </p:nvSpPr>
        <p:spPr>
          <a:xfrm>
            <a:off x="1334863" y="694920"/>
            <a:ext cx="8790038" cy="3067562"/>
          </a:xfrm>
          <a:prstGeom prst="mathEqual">
            <a:avLst>
              <a:gd name="adj1" fmla="val 23520"/>
              <a:gd name="adj2" fmla="val 1176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 name="Google Shape;143;p8"/>
          <p:cNvSpPr/>
          <p:nvPr/>
        </p:nvSpPr>
        <p:spPr>
          <a:xfrm>
            <a:off x="493649" y="4882990"/>
            <a:ext cx="11204702" cy="155684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rPr>
              <a:t>①</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ばった</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②</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へび</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③</a:t>
            </a:r>
            <a:r>
              <a:rPr lang="en-US" sz="3200" b="0" i="0" u="none" strike="noStrike" cap="none" dirty="0" err="1" smtClean="0">
                <a:solidFill>
                  <a:schemeClr val="dk1"/>
                </a:solidFill>
                <a:latin typeface="MS Gothic" panose="020B0609070205080204" pitchFamily="49" charset="-128"/>
                <a:ea typeface="MS Gothic" panose="020B0609070205080204" pitchFamily="49" charset="-128"/>
                <a:cs typeface="Calibri"/>
                <a:sym typeface="Calibri"/>
              </a:rPr>
              <a:t>ふらみんご</a:t>
            </a:r>
            <a:r>
              <a:rPr lang="en-US" sz="3200" dirty="0">
                <a:solidFill>
                  <a:schemeClr val="dk1"/>
                </a:solidFill>
                <a:latin typeface="MS Gothic" panose="020B0609070205080204" pitchFamily="49" charset="-128"/>
                <a:ea typeface="MS Gothic" panose="020B0609070205080204" pitchFamily="49" charset="-128"/>
                <a:cs typeface="Calibri"/>
                <a:sym typeface="Calibri"/>
              </a:rPr>
              <a:t>	</a:t>
            </a:r>
            <a:r>
              <a:rPr lang="en-US" sz="3200" dirty="0" smtClean="0">
                <a:solidFill>
                  <a:schemeClr val="dk1"/>
                </a:solidFill>
                <a:latin typeface="MS Gothic" panose="020B0609070205080204" pitchFamily="49" charset="-128"/>
                <a:ea typeface="MS Gothic" panose="020B0609070205080204" pitchFamily="49" charset="-128"/>
                <a:cs typeface="Calibri"/>
                <a:sym typeface="Calibri"/>
              </a:rPr>
              <a:t>	</a:t>
            </a:r>
            <a:r>
              <a:rPr lang="en-US" sz="3200" b="0" i="0" u="none" strike="noStrike" cap="none" dirty="0" smtClean="0">
                <a:solidFill>
                  <a:schemeClr val="dk1"/>
                </a:solidFill>
                <a:latin typeface="MS Gothic" panose="020B0609070205080204" pitchFamily="49" charset="-128"/>
                <a:ea typeface="MS Gothic" panose="020B0609070205080204" pitchFamily="49" charset="-128"/>
                <a:cs typeface="Calibri"/>
                <a:sym typeface="Calibri"/>
              </a:rPr>
              <a:t>④</a:t>
            </a:r>
            <a:r>
              <a:rPr lang="en-US" sz="3200" b="0" i="0" u="none" strike="noStrike" cap="none" dirty="0" err="1">
                <a:solidFill>
                  <a:schemeClr val="dk1"/>
                </a:solidFill>
                <a:latin typeface="MS Gothic" panose="020B0609070205080204" pitchFamily="49" charset="-128"/>
                <a:ea typeface="MS Gothic" panose="020B0609070205080204" pitchFamily="49" charset="-128"/>
                <a:cs typeface="Calibri"/>
                <a:sym typeface="Calibri"/>
              </a:rPr>
              <a:t>さかな</a:t>
            </a:r>
            <a:endParaRPr sz="3200" b="0" i="0" u="none" strike="noStrike" cap="none" dirty="0">
              <a:solidFill>
                <a:schemeClr val="dk1"/>
              </a:solidFill>
              <a:latin typeface="MS Gothic" panose="020B0609070205080204" pitchFamily="49" charset="-128"/>
              <a:ea typeface="MS Gothic" panose="020B0609070205080204" pitchFamily="49" charset="-128"/>
              <a:cs typeface="Calibri"/>
              <a:sym typeface="Calibri"/>
            </a:endParaRPr>
          </a:p>
          <a:p>
            <a:pPr marL="0" marR="0" lvl="0" indent="0" algn="l" rtl="0">
              <a:lnSpc>
                <a:spcPct val="150000"/>
              </a:lnSpc>
              <a:spcBef>
                <a:spcPts val="0"/>
              </a:spcBef>
              <a:spcAft>
                <a:spcPts val="0"/>
              </a:spcAft>
              <a:buNone/>
            </a:pPr>
            <a:r>
              <a:rPr lang="en-US" sz="2800" dirty="0">
                <a:solidFill>
                  <a:srgbClr val="0070C0"/>
                </a:solidFill>
                <a:latin typeface="Calibri"/>
                <a:ea typeface="Calibri"/>
                <a:cs typeface="Calibri"/>
                <a:sym typeface="Calibri"/>
              </a:rPr>
              <a:t> </a:t>
            </a:r>
            <a:r>
              <a:rPr lang="en-US" sz="28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b</a:t>
            </a:r>
            <a:r>
              <a:rPr lang="en-US" sz="3200" b="0" i="0" u="none" strike="noStrike" cap="none" dirty="0" err="1" smtClean="0">
                <a:solidFill>
                  <a:srgbClr val="0070C0"/>
                </a:solidFill>
                <a:latin typeface="Calibri"/>
                <a:ea typeface="Calibri"/>
                <a:cs typeface="Calibri"/>
                <a:sym typeface="Calibri"/>
              </a:rPr>
              <a:t>atta</a:t>
            </a:r>
            <a:r>
              <a:rPr lang="en-US" sz="3200" dirty="0">
                <a:solidFill>
                  <a:srgbClr val="0070C0"/>
                </a:solidFill>
                <a:latin typeface="Calibri"/>
                <a:ea typeface="Calibri"/>
                <a:cs typeface="Calibri"/>
                <a:sym typeface="Calibri"/>
              </a:rPr>
              <a:t>	</a:t>
            </a:r>
            <a:r>
              <a:rPr lang="en-US" sz="32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h</a:t>
            </a:r>
            <a:r>
              <a:rPr lang="en-US" sz="3200" b="0" i="0" u="none" strike="noStrike" cap="none" dirty="0" err="1" smtClean="0">
                <a:solidFill>
                  <a:srgbClr val="0070C0"/>
                </a:solidFill>
                <a:latin typeface="Calibri"/>
                <a:ea typeface="Calibri"/>
                <a:cs typeface="Calibri"/>
                <a:sym typeface="Calibri"/>
              </a:rPr>
              <a:t>ebi</a:t>
            </a:r>
            <a:r>
              <a:rPr lang="en-US" sz="3200" dirty="0">
                <a:solidFill>
                  <a:srgbClr val="0070C0"/>
                </a:solidFill>
                <a:latin typeface="Calibri"/>
                <a:ea typeface="Calibri"/>
                <a:cs typeface="Calibri"/>
                <a:sym typeface="Calibri"/>
              </a:rPr>
              <a:t>	</a:t>
            </a:r>
            <a:r>
              <a:rPr lang="en-US" sz="3200" dirty="0" smtClean="0">
                <a:solidFill>
                  <a:srgbClr val="0070C0"/>
                </a:solidFill>
                <a:latin typeface="Calibri"/>
                <a:ea typeface="Calibri"/>
                <a:cs typeface="Calibri"/>
                <a:sym typeface="Calibri"/>
              </a:rPr>
              <a:t>	     </a:t>
            </a:r>
            <a:r>
              <a:rPr lang="en-US" sz="3200" dirty="0" err="1" smtClean="0">
                <a:solidFill>
                  <a:srgbClr val="0070C0"/>
                </a:solidFill>
                <a:latin typeface="Calibri"/>
                <a:ea typeface="Calibri"/>
                <a:cs typeface="Calibri"/>
                <a:sym typeface="Calibri"/>
              </a:rPr>
              <a:t>f</a:t>
            </a:r>
            <a:r>
              <a:rPr lang="en-US" sz="3200" b="0" i="0" u="none" strike="noStrike" cap="none" dirty="0" err="1" smtClean="0">
                <a:solidFill>
                  <a:srgbClr val="0070C0"/>
                </a:solidFill>
                <a:latin typeface="Calibri"/>
                <a:ea typeface="Calibri"/>
                <a:cs typeface="Calibri"/>
                <a:sym typeface="Calibri"/>
              </a:rPr>
              <a:t>uramingo</a:t>
            </a:r>
            <a:r>
              <a:rPr lang="en-US" sz="3200" b="0" i="0" u="none" strike="noStrike" cap="none" dirty="0">
                <a:solidFill>
                  <a:srgbClr val="0070C0"/>
                </a:solidFill>
                <a:latin typeface="Calibri"/>
                <a:ea typeface="Calibri"/>
                <a:cs typeface="Calibri"/>
                <a:sym typeface="Calibri"/>
              </a:rPr>
              <a:t>　　　</a:t>
            </a:r>
            <a:r>
              <a:rPr lang="en-US" sz="3200" b="0" i="0" u="none" strike="noStrike" cap="none" dirty="0" smtClean="0">
                <a:solidFill>
                  <a:srgbClr val="0070C0"/>
                </a:solidFill>
                <a:latin typeface="Calibri"/>
                <a:ea typeface="Calibri"/>
                <a:cs typeface="Calibri"/>
                <a:sym typeface="Calibri"/>
              </a:rPr>
              <a:t>      </a:t>
            </a:r>
            <a:r>
              <a:rPr lang="en-US" sz="3200" b="0" i="0" u="none" strike="noStrike" cap="none" dirty="0" err="1" smtClean="0">
                <a:solidFill>
                  <a:srgbClr val="0070C0"/>
                </a:solidFill>
                <a:latin typeface="Calibri"/>
                <a:ea typeface="Calibri"/>
                <a:cs typeface="Calibri"/>
                <a:sym typeface="Calibri"/>
              </a:rPr>
              <a:t>sakana</a:t>
            </a:r>
            <a:endParaRPr sz="3200" b="0" i="0" u="none" strike="noStrike" cap="none" dirty="0">
              <a:solidFill>
                <a:srgbClr val="0070C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554</Words>
  <Application>Microsoft Office PowerPoint</Application>
  <PresentationFormat>Widescreen</PresentationFormat>
  <Paragraphs>117</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MS Gothic</vt:lpstr>
      <vt:lpstr>Arial</vt:lpstr>
      <vt:lpstr>Calibri</vt:lpstr>
      <vt:lpstr>Office Theme</vt:lpstr>
      <vt:lpstr>Brain Break in Japanese:  Enjoy Animal Yoga Poses!</vt:lpstr>
      <vt:lpstr>Schedule</vt:lpstr>
      <vt:lpstr>Read aloud each word after Sensei!</vt:lpstr>
      <vt:lpstr>Read aloud each word after Sensei!</vt:lpstr>
      <vt:lpstr>Read aloud each word after Sensei!</vt:lpstr>
      <vt:lpstr>Read aloud each word after Sensei!</vt:lpstr>
      <vt:lpstr>Quiz 1: Listen to Sensei, show your finger # for the right answer.</vt:lpstr>
      <vt:lpstr>Quiz 2: これは、なんですか？  What is this?                 kore wa     nandesu ka</vt:lpstr>
      <vt:lpstr>Quiz 2: これは、なんですか？  What is this?                kore wa     nandesu ka</vt:lpstr>
      <vt:lpstr>Quiz 2: これは、なんですか？  What is this?                kore wa     nandesu ka</vt:lpstr>
      <vt:lpstr>Quiz 2: これは、なんですか？  What is this?               Kore wa     nandesu ka</vt:lpstr>
      <vt:lpstr>Check with a partner: show your finger # to a partner, the partner says the word.</vt:lpstr>
      <vt:lpstr>Animal yoga poses</vt:lpstr>
      <vt:lpstr>Match each yoga pose with the right animal. Show your finger # to the camera. </vt:lpstr>
      <vt:lpstr>Match each yoga pose with the right animal. Show your finger # to the camera. </vt:lpstr>
      <vt:lpstr>Match each yoga pose with the right animal. Show your finger # to the camera. </vt:lpstr>
      <vt:lpstr>Match each yoga pose with the right animal. Show your finger # to the camera. </vt:lpstr>
      <vt:lpstr>Try yoga with Sensei!  Yoga mat/towel はありますか？</vt:lpstr>
      <vt:lpstr>Meditation </vt:lpstr>
      <vt:lpstr>へび hebi </vt:lpstr>
      <vt:lpstr>ばった batta</vt:lpstr>
      <vt:lpstr>さかな sakana</vt:lpstr>
      <vt:lpstr>ふらみんご furamingo</vt:lpstr>
      <vt:lpstr>Let’s become a yoga teacher! </vt:lpstr>
      <vt:lpstr>USEFUL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Break in Japanese:  Enjoy Animal Yoga Poses!</dc:title>
  <dc:creator>localpc.user</dc:creator>
  <cp:lastModifiedBy>Minako Kadoi</cp:lastModifiedBy>
  <cp:revision>11</cp:revision>
  <dcterms:created xsi:type="dcterms:W3CDTF">2020-04-01T22:53:35Z</dcterms:created>
  <dcterms:modified xsi:type="dcterms:W3CDTF">2020-04-15T03:05:22Z</dcterms:modified>
</cp:coreProperties>
</file>